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463" r:id="rId15"/>
    <p:sldMasterId id="2147485464" r:id="rId17"/>
    <p:sldMasterId id="2147485465" r:id="rId19"/>
  </p:sldMasterIdLst>
  <p:sldIdLst>
    <p:sldId id="350" r:id="rId21"/>
    <p:sldId id="318" r:id="rId22"/>
    <p:sldId id="320" r:id="rId23"/>
    <p:sldId id="340" r:id="rId24"/>
    <p:sldId id="331" r:id="rId25"/>
    <p:sldId id="335" r:id="rId26"/>
    <p:sldId id="341" r:id="rId27"/>
    <p:sldId id="343" r:id="rId28"/>
    <p:sldId id="333" r:id="rId29"/>
    <p:sldId id="334" r:id="rId30"/>
    <p:sldId id="342" r:id="rId31"/>
    <p:sldId id="351" r:id="rId32"/>
    <p:sldId id="352" r:id="rId33"/>
    <p:sldId id="353" r:id="rId34"/>
    <p:sldId id="348" r:id="rId35"/>
    <p:sldId id="345" r:id="rId36"/>
    <p:sldId id="346" r:id="rId37"/>
    <p:sldId id="347" r:id="rId38"/>
    <p:sldId id="344" r:id="rId39"/>
    <p:sldId id="349" r:id="rId40"/>
    <p:sldId id="332" r:id="rId41"/>
    <p:sldId id="327" r:id="rId42"/>
    <p:sldId id="321" r:id="rId43"/>
  </p:sldIdLst>
  <p:sldSz cx="9144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7ECF2"/>
    <a:srgbClr val="43367C"/>
    <a:srgbClr val="F49071"/>
    <a:srgbClr val="F76D9E"/>
    <a:srgbClr val="77429C"/>
    <a:srgbClr val="53357D"/>
    <a:srgbClr val="A4C627"/>
    <a:srgbClr val="1C1F24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1418" autoAdjust="0"/>
    <p:restoredTop sz="94660"/>
  </p:normalViewPr>
  <p:slideViewPr>
    <p:cSldViewPr snapToGrid="1" snapToObjects="1">
      <p:cViewPr varScale="1">
        <p:scale>
          <a:sx n="73" d="100"/>
          <a:sy n="73" d="100"/>
        </p:scale>
        <p:origin x="146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Master" Target="slideMasters/slideMaster2.xml"></Relationship><Relationship Id="rId19" Type="http://schemas.openxmlformats.org/officeDocument/2006/relationships/slideMaster" Target="slideMasters/slideMaster3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viewProps" Target="viewProps.xml"></Relationship><Relationship Id="rId45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image1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fImage23366251641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3_제목 슬라이드">
    <p:bg>
      <p:bgPr>
        <a:solidFill>
          <a:srgbClr val="3E46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 rot="0">
            <a:off x="2732405" y="1589405"/>
            <a:ext cx="3681095" cy="3681095"/>
          </a:xfrm>
          <a:custGeom>
            <a:gdLst>
              <a:gd fmla="*/ 2091 w 2791" name="TX0"/>
              <a:gd fmla="*/ 2603 h 2792" name="TY0"/>
              <a:gd fmla="*/ 1394 w 2791" name="TX1"/>
              <a:gd fmla="*/ 2790 h 2792" name="TY1"/>
              <a:gd fmla="*/ 697 w 2791" name="TX2"/>
              <a:gd fmla="*/ 2603 h 2792" name="TY2"/>
              <a:gd fmla="*/ 186 w 2791" name="TX3"/>
              <a:gd fmla="*/ 2093 h 2792" name="TY3"/>
              <a:gd fmla="*/ 0 w 2791" name="TX4"/>
              <a:gd fmla="*/ 1395 h 2792" name="TY4"/>
              <a:gd fmla="*/ 186 w 2791" name="TX5"/>
              <a:gd fmla="*/ 698 h 2792" name="TY5"/>
              <a:gd fmla="*/ 697 w 2791" name="TX6"/>
              <a:gd fmla="*/ 187 h 2792" name="TY6"/>
              <a:gd fmla="*/ 1394 w 2791" name="TX7"/>
              <a:gd fmla="*/ 0 h 2792" name="TY7"/>
              <a:gd fmla="*/ 2091 w 2791" name="TX8"/>
              <a:gd fmla="*/ 187 h 2792" name="TY8"/>
              <a:gd fmla="*/ 2602 w 2791" name="TX9"/>
              <a:gd fmla="*/ 698 h 2792" name="TY9"/>
              <a:gd fmla="*/ 2789 w 2791" name="TX10"/>
              <a:gd fmla="*/ 1395 h 2792" name="TY10"/>
              <a:gd fmla="*/ 2602 w 2791" name="TX11"/>
              <a:gd fmla="*/ 2093 h 2792" name="TY11"/>
              <a:gd fmla="*/ 2091 w 2791" name="TX12"/>
              <a:gd fmla="*/ 2603 h 2792" name="TY1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</a:cxnLst>
            <a:rect l="l" t="t" r="r" b="b"/>
            <a:pathLst>
              <a:path w="2791" h="2792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 rot="0">
            <a:off x="2732405" y="1589405"/>
            <a:ext cx="3681095" cy="3681095"/>
          </a:xfrm>
          <a:custGeom>
            <a:gdLst>
              <a:gd fmla="*/ 2091 w 2791" name="TX0"/>
              <a:gd fmla="*/ 2603 h 2792" name="TY0"/>
              <a:gd fmla="*/ 1394 w 2791" name="TX1"/>
              <a:gd fmla="*/ 2790 h 2792" name="TY1"/>
              <a:gd fmla="*/ 697 w 2791" name="TX2"/>
              <a:gd fmla="*/ 2603 h 2792" name="TY2"/>
              <a:gd fmla="*/ 186 w 2791" name="TX3"/>
              <a:gd fmla="*/ 2093 h 2792" name="TY3"/>
              <a:gd fmla="*/ 0 w 2791" name="TX4"/>
              <a:gd fmla="*/ 1395 h 2792" name="TY4"/>
              <a:gd fmla="*/ 186 w 2791" name="TX5"/>
              <a:gd fmla="*/ 698 h 2792" name="TY5"/>
              <a:gd fmla="*/ 697 w 2791" name="TX6"/>
              <a:gd fmla="*/ 187 h 2792" name="TY6"/>
              <a:gd fmla="*/ 1394 w 2791" name="TX7"/>
              <a:gd fmla="*/ 0 h 2792" name="TY7"/>
              <a:gd fmla="*/ 2091 w 2791" name="TX8"/>
              <a:gd fmla="*/ 187 h 2792" name="TY8"/>
              <a:gd fmla="*/ 2602 w 2791" name="TX9"/>
              <a:gd fmla="*/ 698 h 2792" name="TY9"/>
              <a:gd fmla="*/ 2789 w 2791" name="TX10"/>
              <a:gd fmla="*/ 1395 h 2792" name="TY10"/>
              <a:gd fmla="*/ 2602 w 2791" name="TX11"/>
              <a:gd fmla="*/ 2093 h 2792" name="TY11"/>
              <a:gd fmla="*/ 2091 w 2791" name="TX12"/>
              <a:gd fmla="*/ 2603 h 2792" name="TY1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</a:cxnLst>
            <a:rect l="l" t="t" r="r" b="b"/>
            <a:pathLst>
              <a:path w="2791" h="2792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 rot="0">
            <a:off x="3227705" y="2085975"/>
            <a:ext cx="2690495" cy="2686685"/>
          </a:xfrm>
          <a:custGeom>
            <a:gdLst>
              <a:gd fmla="*/ 2038 w 2040" name="TX0"/>
              <a:gd fmla="*/ 1018 h 2038" name="TY0"/>
              <a:gd fmla="*/ 1019 w 2040" name="TX1"/>
              <a:gd fmla="*/ 2036 h 2038" name="TY1"/>
              <a:gd fmla="*/ 0 w 2040" name="TX2"/>
              <a:gd fmla="*/ 1018 h 2038" name="TY2"/>
              <a:gd fmla="*/ 1019 w 2040" name="TX3"/>
              <a:gd fmla="*/ 0 h 2038" name="TY3"/>
              <a:gd fmla="*/ 2038 w 2040" name="TX4"/>
              <a:gd fmla="*/ 1018 h 2038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040" h="2038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 rot="0">
            <a:off x="3408680" y="2265680"/>
            <a:ext cx="2328545" cy="2328545"/>
          </a:xfrm>
          <a:custGeom>
            <a:gdLst>
              <a:gd fmla="*/ 1764 w 1766" name="TX0"/>
              <a:gd fmla="*/ 1391 h 1766" name="TY0"/>
              <a:gd fmla="*/ 373 w 1766" name="TX1"/>
              <a:gd fmla="*/ 1764 h 1766" name="TY1"/>
              <a:gd fmla="*/ 0 w 1766" name="TX2"/>
              <a:gd fmla="*/ 372 h 1766" name="TY2"/>
              <a:gd fmla="*/ 1392 w 1766" name="TX3"/>
              <a:gd fmla="*/ 0 h 1766" name="TY3"/>
              <a:gd fmla="*/ 1764 w 1766" name="TX4"/>
              <a:gd fmla="*/ 1391 h 1766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766" h="1766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 rot="0">
            <a:off x="3408680" y="2265680"/>
            <a:ext cx="2328545" cy="2328545"/>
          </a:xfrm>
          <a:custGeom>
            <a:gdLst>
              <a:gd fmla="*/ 1392 w 1766" name="TX0"/>
              <a:gd fmla="*/ 1764 h 1766" name="TY0"/>
              <a:gd fmla="*/ 0 w 1766" name="TX1"/>
              <a:gd fmla="*/ 1391 h 1766" name="TY1"/>
              <a:gd fmla="*/ 373 w 1766" name="TX2"/>
              <a:gd fmla="*/ 0 h 1766" name="TY2"/>
              <a:gd fmla="*/ 1764 w 1766" name="TX3"/>
              <a:gd fmla="*/ 372 h 1766" name="TY3"/>
              <a:gd fmla="*/ 1392 w 1766" name="TX4"/>
              <a:gd fmla="*/ 1764 h 1766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766" h="1766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 rot="0">
            <a:off x="2980055" y="1837055"/>
            <a:ext cx="3185795" cy="3185795"/>
          </a:xfrm>
          <a:custGeom>
            <a:gdLst>
              <a:gd fmla="*/ 0 w 2416" name="TX0"/>
              <a:gd fmla="*/ 511 h 2416" name="TY0"/>
              <a:gd fmla="*/ 510 w 2416" name="TX1"/>
              <a:gd fmla="*/ 2414 h 2416" name="TY1"/>
              <a:gd fmla="*/ 2414 w 2416" name="TX2"/>
              <a:gd fmla="*/ 1903 h 2416" name="TY2"/>
              <a:gd fmla="*/ 1904 w 2416" name="TX3"/>
              <a:gd fmla="*/ 0 h 2416" name="TY3"/>
              <a:gd fmla="*/ 0 w 2416" name="TX4"/>
              <a:gd fmla="*/ 511 h 2416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6" h="2416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 rot="0">
            <a:off x="2733675" y="1590675"/>
            <a:ext cx="3677285" cy="3677285"/>
          </a:xfrm>
          <a:custGeom>
            <a:gdLst>
              <a:gd fmla="*/ 1393 w 2789" name="TX0"/>
              <a:gd fmla="*/ 0 h 2790" name="TY0"/>
              <a:gd fmla="*/ 0 w 2789" name="TX1"/>
              <a:gd fmla="*/ 1394 h 2790" name="TY1"/>
              <a:gd fmla="*/ 1393 w 2789" name="TX2"/>
              <a:gd fmla="*/ 2788 h 2790" name="TY2"/>
              <a:gd fmla="*/ 2787 w 2789" name="TX3"/>
              <a:gd fmla="*/ 1394 h 2790" name="TY3"/>
              <a:gd fmla="*/ 1393 w 2789" name="TX4"/>
              <a:gd fmla="*/ 0 h 2790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789" h="2790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 rot="0">
            <a:off x="3596005" y="2451100"/>
            <a:ext cx="1953895" cy="1956435"/>
          </a:xfrm>
          <a:custGeom>
            <a:gdLst>
              <a:gd fmla="*/ 1481 w 1483" name="TX0"/>
              <a:gd fmla="*/ 741 h 1484" name="TY0"/>
              <a:gd fmla="*/ 740 w 1483" name="TX1"/>
              <a:gd fmla="*/ 1482 h 1484" name="TY1"/>
              <a:gd fmla="*/ 0 w 1483" name="TX2"/>
              <a:gd fmla="*/ 741 h 1484" name="TY2"/>
              <a:gd fmla="*/ 740 w 1483" name="TX3"/>
              <a:gd fmla="*/ 0 h 1484" name="TY3"/>
              <a:gd fmla="*/ 1481 w 1483" name="TX4"/>
              <a:gd fmla="*/ 741 h 1484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483" h="1484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 rot="0">
            <a:off x="2980055" y="1837055"/>
            <a:ext cx="3185795" cy="3185795"/>
          </a:xfrm>
          <a:custGeom>
            <a:gdLst>
              <a:gd fmla="*/ 2414 w 2416" name="TX0"/>
              <a:gd fmla="*/ 511 h 2416" name="TY0"/>
              <a:gd fmla="*/ 1904 w 2416" name="TX1"/>
              <a:gd fmla="*/ 2414 h 2416" name="TY1"/>
              <a:gd fmla="*/ 0 w 2416" name="TX2"/>
              <a:gd fmla="*/ 1903 h 2416" name="TY2"/>
              <a:gd fmla="*/ 510 w 2416" name="TX3"/>
              <a:gd fmla="*/ 0 h 2416" name="TY3"/>
              <a:gd fmla="*/ 2414 w 2416" name="TX4"/>
              <a:gd fmla="*/ 511 h 2416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6" h="2416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 rot="0">
            <a:off x="3726180" y="2583180"/>
            <a:ext cx="1693545" cy="1693545"/>
          </a:xfrm>
          <a:custGeom>
            <a:gdLst>
              <a:gd fmla="*/ 1283 w 1285" name="TX0"/>
              <a:gd fmla="*/ 1012 h 1285" name="TY0"/>
              <a:gd fmla="*/ 271 w 1285" name="TX1"/>
              <a:gd fmla="*/ 1283 h 1285" name="TY1"/>
              <a:gd fmla="*/ 0 w 1285" name="TX2"/>
              <a:gd fmla="*/ 272 h 1285" name="TY2"/>
              <a:gd fmla="*/ 1011 w 1285" name="TX3"/>
              <a:gd fmla="*/ 0 h 1285" name="TY3"/>
              <a:gd fmla="*/ 1283 w 1285" name="TX4"/>
              <a:gd fmla="*/ 1012 h 128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285" h="1285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cxnSp>
        <p:nvCxnSpPr>
          <p:cNvPr id="12" name="Line 26"/>
          <p:cNvCxnSpPr/>
          <p:nvPr/>
        </p:nvCxnSpPr>
        <p:spPr bwMode="auto">
          <a:xfrm rot="0">
            <a:off x="4572000" y="1590675"/>
            <a:ext cx="635" cy="367982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ne 27"/>
          <p:cNvCxnSpPr/>
          <p:nvPr/>
        </p:nvCxnSpPr>
        <p:spPr bwMode="auto">
          <a:xfrm rot="0" flipH="1">
            <a:off x="3651250" y="1835150"/>
            <a:ext cx="1842135" cy="31883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ne 28"/>
          <p:cNvCxnSpPr/>
          <p:nvPr/>
        </p:nvCxnSpPr>
        <p:spPr bwMode="auto">
          <a:xfrm rot="0" flipH="1">
            <a:off x="2978150" y="2508250"/>
            <a:ext cx="3188335" cy="18421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 29"/>
          <p:cNvCxnSpPr/>
          <p:nvPr/>
        </p:nvCxnSpPr>
        <p:spPr bwMode="auto">
          <a:xfrm rot="0" flipH="1" flipV="1">
            <a:off x="2732405" y="3429000"/>
            <a:ext cx="3681095" cy="6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e 31"/>
          <p:cNvCxnSpPr/>
          <p:nvPr/>
        </p:nvCxnSpPr>
        <p:spPr bwMode="auto">
          <a:xfrm rot="0" flipH="1" flipV="1">
            <a:off x="3651250" y="1835150"/>
            <a:ext cx="1842135" cy="31883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30"/>
          <p:cNvCxnSpPr/>
          <p:nvPr/>
        </p:nvCxnSpPr>
        <p:spPr bwMode="auto">
          <a:xfrm rot="0" flipH="1" flipV="1">
            <a:off x="2978150" y="2508250"/>
            <a:ext cx="3188335" cy="18421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8"/>
          <p:cNvSpPr>
            <a:spLocks/>
          </p:cNvSpPr>
          <p:nvPr userDrawn="1"/>
        </p:nvSpPr>
        <p:spPr bwMode="auto">
          <a:xfrm rot="0">
            <a:off x="3225800" y="2941955"/>
            <a:ext cx="2693035" cy="975995"/>
          </a:xfrm>
          <a:custGeom>
            <a:gdLst>
              <a:gd fmla="*/ 2663 w 2850" name="TX0"/>
              <a:gd fmla="*/ 1032 h 1034" name="TY0"/>
              <a:gd fmla="*/ 182 w 2850" name="TX1"/>
              <a:gd fmla="*/ 1032 h 1034" name="TY1"/>
              <a:gd fmla="*/ 0 w 2850" name="TX2"/>
              <a:gd fmla="*/ 516 h 1034" name="TY2"/>
              <a:gd fmla="*/ 182 w 2850" name="TX3"/>
              <a:gd fmla="*/ 0 h 1034" name="TY3"/>
              <a:gd fmla="*/ 2663 w 2850" name="TX4"/>
              <a:gd fmla="*/ 0 h 1034" name="TY4"/>
              <a:gd fmla="*/ 2848 w 2850" name="TX5"/>
              <a:gd fmla="*/ 512 h 1034" name="TY5"/>
              <a:gd fmla="*/ 2663 w 2850" name="TX6"/>
              <a:gd fmla="*/ 1032 h 1034" name="TY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2850" h="1034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945" y="3065145"/>
            <a:ext cx="2423160" cy="720090"/>
            <a:chOff x="3369945" y="3065145"/>
            <a:chExt cx="2423160" cy="720090"/>
          </a:xfrm>
          <a:solidFill>
            <a:schemeClr val="bg1"/>
          </a:solidFill>
        </p:grpSpPr>
        <p:sp>
          <p:nvSpPr>
            <p:cNvPr id="20" name="Freeform 71"/>
            <p:cNvSpPr>
              <a:spLocks/>
            </p:cNvSpPr>
            <p:nvPr/>
          </p:nvSpPr>
          <p:spPr bwMode="auto">
            <a:xfrm rot="0">
              <a:off x="3369945" y="3065145"/>
              <a:ext cx="2425065" cy="518795"/>
            </a:xfrm>
            <a:custGeom>
              <a:gdLst>
                <a:gd fmla="*/ 2921 w 5417" name="TX0"/>
                <a:gd fmla="*/ 531 h 1158" name="TY0"/>
                <a:gd fmla="*/ 2921 w 5417" name="TX1"/>
                <a:gd fmla="*/ 531 h 1158" name="TY1"/>
                <a:gd fmla="*/ 2929 w 5417" name="TX2"/>
                <a:gd fmla="*/ 523 h 1158" name="TY2"/>
                <a:gd fmla="*/ 2934 w 5417" name="TX3"/>
                <a:gd fmla="*/ 515 h 1158" name="TY3"/>
                <a:gd fmla="*/ 2938 w 5417" name="TX4"/>
                <a:gd fmla="*/ 505 h 1158" name="TY4"/>
                <a:gd fmla="*/ 2940 w 5417" name="TX5"/>
                <a:gd fmla="*/ 495 h 1158" name="TY5"/>
                <a:gd fmla="*/ 2940 w 5417" name="TX6"/>
                <a:gd fmla="*/ 495 h 1158" name="TY6"/>
                <a:gd fmla="*/ 2938 w 5417" name="TX7"/>
                <a:gd fmla="*/ 486 h 1158" name="TY7"/>
                <a:gd fmla="*/ 2934 w 5417" name="TX8"/>
                <a:gd fmla="*/ 478 h 1158" name="TY8"/>
                <a:gd fmla="*/ 2929 w 5417" name="TX9"/>
                <a:gd fmla="*/ 470 h 1158" name="TY9"/>
                <a:gd fmla="*/ 2921 w 5417" name="TX10"/>
                <a:gd fmla="*/ 462 h 1158" name="TY10"/>
                <a:gd fmla="*/ 2921 w 5417" name="TX11"/>
                <a:gd fmla="*/ 462 h 1158" name="TY11"/>
                <a:gd fmla="*/ 2909 w 5417" name="TX12"/>
                <a:gd fmla="*/ 454 h 1158" name="TY12"/>
                <a:gd fmla="*/ 2897 w 5417" name="TX13"/>
                <a:gd fmla="*/ 450 h 1158" name="TY13"/>
                <a:gd fmla="*/ 2883 w 5417" name="TX14"/>
                <a:gd fmla="*/ 446 h 1158" name="TY14"/>
                <a:gd fmla="*/ 2870 w 5417" name="TX15"/>
                <a:gd fmla="*/ 446 h 1158" name="TY15"/>
                <a:gd fmla="*/ 2870 w 5417" name="TX16"/>
                <a:gd fmla="*/ 446 h 1158" name="TY16"/>
                <a:gd fmla="*/ 2860 w 5417" name="TX17"/>
                <a:gd fmla="*/ 446 h 1158" name="TY17"/>
                <a:gd fmla="*/ 2848 w 5417" name="TX18"/>
                <a:gd fmla="*/ 448 h 1158" name="TY18"/>
                <a:gd fmla="*/ 2824 w 5417" name="TX19"/>
                <a:gd fmla="*/ 456 h 1158" name="TY19"/>
                <a:gd fmla="*/ 2797 w 5417" name="TX20"/>
                <a:gd fmla="*/ 470 h 1158" name="TY20"/>
                <a:gd fmla="*/ 2767 w 5417" name="TX21"/>
                <a:gd fmla="*/ 488 h 1158" name="TY21"/>
                <a:gd fmla="*/ 2767 w 5417" name="TX22"/>
                <a:gd fmla="*/ 488 h 1158" name="TY22"/>
                <a:gd fmla="*/ 2736 w 5417" name="TX23"/>
                <a:gd fmla="*/ 511 h 1158" name="TY23"/>
                <a:gd fmla="*/ 2706 w 5417" name="TX24"/>
                <a:gd fmla="*/ 533 h 1158" name="TY24"/>
                <a:gd fmla="*/ 2677 w 5417" name="TX25"/>
                <a:gd fmla="*/ 558 h 1158" name="TY25"/>
                <a:gd fmla="*/ 2647 w 5417" name="TX26"/>
                <a:gd fmla="*/ 584 h 1158" name="TY26"/>
                <a:gd fmla="*/ 2620 w 5417" name="TX27"/>
                <a:gd fmla="*/ 611 h 1158" name="TY27"/>
                <a:gd fmla="*/ 2592 w 5417" name="TX28"/>
                <a:gd fmla="*/ 639 h 1158" name="TY28"/>
                <a:gd fmla="*/ 2565 w 5417" name="TX29"/>
                <a:gd fmla="*/ 668 h 1158" name="TY29"/>
                <a:gd fmla="*/ 2539 w 5417" name="TX30"/>
                <a:gd fmla="*/ 698 h 1158" name="TY30"/>
                <a:gd fmla="*/ 2583 w 5417" name="TX31"/>
                <a:gd fmla="*/ 560 h 1158" name="TY31"/>
                <a:gd fmla="*/ 2583 w 5417" name="TX32"/>
                <a:gd fmla="*/ 560 h 1158" name="TY32"/>
                <a:gd fmla="*/ 2592 w 5417" name="TX33"/>
                <a:gd fmla="*/ 525 h 1158" name="TY33"/>
                <a:gd fmla="*/ 2596 w 5417" name="TX34"/>
                <a:gd fmla="*/ 505 h 1158" name="TY34"/>
                <a:gd fmla="*/ 2596 w 5417" name="TX35"/>
                <a:gd fmla="*/ 505 h 1158" name="TY35"/>
                <a:gd fmla="*/ 2596 w 5417" name="TX36"/>
                <a:gd fmla="*/ 501 h 1158" name="TY36"/>
                <a:gd fmla="*/ 2594 w 5417" name="TX37"/>
                <a:gd fmla="*/ 497 h 1158" name="TY37"/>
                <a:gd fmla="*/ 2590 w 5417" name="TX38"/>
                <a:gd fmla="*/ 493 h 1158" name="TY38"/>
                <a:gd fmla="*/ 2587 w 5417" name="TX39"/>
                <a:gd fmla="*/ 489 h 1158" name="TY39"/>
                <a:gd fmla="*/ 2587 w 5417" name="TX40"/>
                <a:gd fmla="*/ 489 h 1158" name="TY40"/>
                <a:gd fmla="*/ 2573 w 5417" name="TX41"/>
                <a:gd fmla="*/ 486 h 1158" name="TY41"/>
                <a:gd fmla="*/ 2557 w 5417" name="TX42"/>
                <a:gd fmla="*/ 484 h 1158" name="TY42"/>
                <a:gd fmla="*/ 2557 w 5417" name="TX43"/>
                <a:gd fmla="*/ 484 h 1158" name="TY43"/>
                <a:gd fmla="*/ 2530 w 5417" name="TX44"/>
                <a:gd fmla="*/ 486 h 1158" name="TY44"/>
                <a:gd fmla="*/ 2496 w 5417" name="TX45"/>
                <a:gd fmla="*/ 493 h 1158" name="TY45"/>
                <a:gd fmla="*/ 2457 w 5417" name="TX46"/>
                <a:gd fmla="*/ 505 h 1158" name="TY46"/>
                <a:gd fmla="*/ 2412 w 5417" name="TX47"/>
                <a:gd fmla="*/ 523 h 1158" name="TY47"/>
                <a:gd fmla="*/ 2412 w 5417" name="TX48"/>
                <a:gd fmla="*/ 523 h 1158" name="TY48"/>
                <a:gd fmla="*/ 2362 w 5417" name="TX49"/>
                <a:gd fmla="*/ 545 h 1158" name="TY49"/>
                <a:gd fmla="*/ 2315 w 5417" name="TX50"/>
                <a:gd fmla="*/ 572 h 1158" name="TY50"/>
                <a:gd fmla="*/ 2268 w 5417" name="TX51"/>
                <a:gd fmla="*/ 604 h 1158" name="TY51"/>
                <a:gd fmla="*/ 2219 w 5417" name="TX52"/>
                <a:gd fmla="*/ 641 h 1158" name="TY52"/>
                <a:gd fmla="*/ 2250 w 5417" name="TX53"/>
                <a:gd fmla="*/ 668 h 1158" name="TY53"/>
                <a:gd fmla="*/ 2250 w 5417" name="TX54"/>
                <a:gd fmla="*/ 668 h 1158" name="TY54"/>
                <a:gd fmla="*/ 2319 w 5417" name="TX55"/>
                <a:gd fmla="*/ 617 h 1158" name="TY55"/>
                <a:gd fmla="*/ 2345 w 5417" name="TX56"/>
                <a:gd fmla="*/ 602 h 1158" name="TY56"/>
                <a:gd fmla="*/ 2362 w 5417" name="TX57"/>
                <a:gd fmla="*/ 590 h 1158" name="TY57"/>
                <a:gd fmla="*/ 2362 w 5417" name="TX58"/>
                <a:gd fmla="*/ 590 h 1158" name="TY58"/>
                <a:gd fmla="*/ 2390 w 5417" name="TX59"/>
                <a:gd fmla="*/ 578 h 1158" name="TY59"/>
                <a:gd fmla="*/ 2400 w 5417" name="TX60"/>
                <a:gd fmla="*/ 576 h 1158" name="TY60"/>
                <a:gd fmla="*/ 2408 w 5417" name="TX61"/>
                <a:gd fmla="*/ 574 h 1158" name="TY61"/>
                <a:gd fmla="*/ 2408 w 5417" name="TX62"/>
                <a:gd fmla="*/ 574 h 1158" name="TY62"/>
                <a:gd fmla="*/ 2418 w 5417" name="TX63"/>
                <a:gd fmla="*/ 576 h 1158" name="TY63"/>
                <a:gd fmla="*/ 2425 w 5417" name="TX64"/>
                <a:gd fmla="*/ 580 h 1158" name="TY64"/>
                <a:gd fmla="*/ 2429 w 5417" name="TX65"/>
                <a:gd fmla="*/ 586 h 1158" name="TY65"/>
                <a:gd fmla="*/ 2431 w 5417" name="TX66"/>
                <a:gd fmla="*/ 594 h 1158" name="TY66"/>
                <a:gd fmla="*/ 2431 w 5417" name="TX67"/>
                <a:gd fmla="*/ 594 h 1158" name="TY67"/>
                <a:gd fmla="*/ 2427 w 5417" name="TX68"/>
                <a:gd fmla="*/ 607 h 1158" name="TY68"/>
                <a:gd fmla="*/ 2421 w 5417" name="TX69"/>
                <a:gd fmla="*/ 635 h 1158" name="TY69"/>
                <a:gd fmla="*/ 2421 w 5417" name="TX70"/>
                <a:gd fmla="*/ 635 h 1158" name="TY70"/>
                <a:gd fmla="*/ 2380 w 5417" name="TX71"/>
                <a:gd fmla="*/ 776 h 1158" name="TY71"/>
                <a:gd fmla="*/ 2333 w 5417" name="TX72"/>
                <a:gd fmla="*/ 924 h 1158" name="TY72"/>
                <a:gd fmla="*/ 2262 w 5417" name="TX73"/>
                <a:gd fmla="*/ 1130 h 1158" name="TY73"/>
                <a:gd fmla="*/ 2412 w 5417" name="TX74"/>
                <a:gd fmla="*/ 1130 h 1158" name="TY74"/>
                <a:gd fmla="*/ 2457 w 5417" name="TX75"/>
                <a:gd fmla="*/ 981 h 1158" name="TY75"/>
                <a:gd fmla="*/ 2457 w 5417" name="TX76"/>
                <a:gd fmla="*/ 981 h 1158" name="TY76"/>
                <a:gd fmla="*/ 2478 w 5417" name="TX77"/>
                <a:gd fmla="*/ 914 h 1158" name="TY77"/>
                <a:gd fmla="*/ 2496 w 5417" name="TX78"/>
                <a:gd fmla="*/ 859 h 1158" name="TY78"/>
                <a:gd fmla="*/ 2512 w 5417" name="TX79"/>
                <a:gd fmla="*/ 818 h 1158" name="TY79"/>
                <a:gd fmla="*/ 2524 w 5417" name="TX80"/>
                <a:gd fmla="*/ 790 h 1158" name="TY80"/>
                <a:gd fmla="*/ 2524 w 5417" name="TX81"/>
                <a:gd fmla="*/ 790 h 1158" name="TY81"/>
                <a:gd fmla="*/ 2537 w 5417" name="TX82"/>
                <a:gd fmla="*/ 769 h 1158" name="TY82"/>
                <a:gd fmla="*/ 2553 w 5417" name="TX83"/>
                <a:gd fmla="*/ 747 h 1158" name="TY83"/>
                <a:gd fmla="*/ 2575 w 5417" name="TX84"/>
                <a:gd fmla="*/ 721 h 1158" name="TY84"/>
                <a:gd fmla="*/ 2600 w 5417" name="TX85"/>
                <a:gd fmla="*/ 694 h 1158" name="TY85"/>
                <a:gd fmla="*/ 2600 w 5417" name="TX86"/>
                <a:gd fmla="*/ 694 h 1158" name="TY86"/>
                <a:gd fmla="*/ 2628 w 5417" name="TX87"/>
                <a:gd fmla="*/ 668 h 1158" name="TY87"/>
                <a:gd fmla="*/ 2653 w 5417" name="TX88"/>
                <a:gd fmla="*/ 647 h 1158" name="TY88"/>
                <a:gd fmla="*/ 2679 w 5417" name="TX89"/>
                <a:gd fmla="*/ 627 h 1158" name="TY89"/>
                <a:gd fmla="*/ 2703 w 5417" name="TX90"/>
                <a:gd fmla="*/ 611 h 1158" name="TY90"/>
                <a:gd fmla="*/ 2703 w 5417" name="TX91"/>
                <a:gd fmla="*/ 611 h 1158" name="TY91"/>
                <a:gd fmla="*/ 2728 w 5417" name="TX92"/>
                <a:gd fmla="*/ 600 h 1158" name="TY92"/>
                <a:gd fmla="*/ 2756 w 5417" name="TX93"/>
                <a:gd fmla="*/ 588 h 1158" name="TY93"/>
                <a:gd fmla="*/ 2787 w 5417" name="TX94"/>
                <a:gd fmla="*/ 576 h 1158" name="TY94"/>
                <a:gd fmla="*/ 2822 w 5417" name="TX95"/>
                <a:gd fmla="*/ 566 h 1158" name="TY95"/>
                <a:gd fmla="*/ 2822 w 5417" name="TX96"/>
                <a:gd fmla="*/ 566 h 1158" name="TY96"/>
                <a:gd fmla="*/ 2858 w 5417" name="TX97"/>
                <a:gd fmla="*/ 556 h 1158" name="TY97"/>
                <a:gd fmla="*/ 2887 w 5417" name="TX98"/>
                <a:gd fmla="*/ 546 h 1158" name="TY98"/>
                <a:gd fmla="*/ 2907 w 5417" name="TX99"/>
                <a:gd fmla="*/ 539 h 1158" name="TY99"/>
                <a:gd fmla="*/ 2921 w 5417" name="TX100"/>
                <a:gd fmla="*/ 531 h 1158" name="TY100"/>
                <a:gd fmla="*/ 2921 w 5417" name="TX101"/>
                <a:gd fmla="*/ 531 h 1158" name="TY101"/>
                <a:gd fmla="*/ 1044 w 5417" name="TX103"/>
                <a:gd fmla="*/ 214 h 1158" name="TY103"/>
                <a:gd fmla="*/ 1044 w 5417" name="TX104"/>
                <a:gd fmla="*/ 214 h 1158" name="TY104"/>
                <a:gd fmla="*/ 1042 w 5417" name="TX105"/>
                <a:gd fmla="*/ 226 h 1158" name="TY105"/>
                <a:gd fmla="*/ 1042 w 5417" name="TX106"/>
                <a:gd fmla="*/ 226 h 1158" name="TY106"/>
                <a:gd fmla="*/ 1042 w 5417" name="TX107"/>
                <a:gd fmla="*/ 232 h 1158" name="TY107"/>
                <a:gd fmla="*/ 1044 w 5417" name="TX108"/>
                <a:gd fmla="*/ 238 h 1158" name="TY108"/>
                <a:gd fmla="*/ 1048 w 5417" name="TX109"/>
                <a:gd fmla="*/ 244 h 1158" name="TY109"/>
                <a:gd fmla="*/ 1053 w 5417" name="TX110"/>
                <a:gd fmla="*/ 248 h 1158" name="TY110"/>
                <a:gd fmla="*/ 1053 w 5417" name="TX111"/>
                <a:gd fmla="*/ 248 h 1158" name="TY111"/>
                <a:gd fmla="*/ 1059 w 5417" name="TX112"/>
                <a:gd fmla="*/ 252 h 1158" name="TY112"/>
                <a:gd fmla="*/ 1065 w 5417" name="TX113"/>
                <a:gd fmla="*/ 254 h 1158" name="TY113"/>
                <a:gd fmla="*/ 1073 w 5417" name="TX114"/>
                <a:gd fmla="*/ 256 h 1158" name="TY114"/>
                <a:gd fmla="*/ 1081 w 5417" name="TX115"/>
                <a:gd fmla="*/ 258 h 1158" name="TY115"/>
                <a:gd fmla="*/ 1081 w 5417" name="TX116"/>
                <a:gd fmla="*/ 258 h 1158" name="TY116"/>
                <a:gd fmla="*/ 1095 w 5417" name="TX117"/>
                <a:gd fmla="*/ 254 h 1158" name="TY117"/>
                <a:gd fmla="*/ 1105 w 5417" name="TX118"/>
                <a:gd fmla="*/ 250 h 1158" name="TY118"/>
                <a:gd fmla="*/ 1116 w 5417" name="TX119"/>
                <a:gd fmla="*/ 242 h 1158" name="TY119"/>
                <a:gd fmla="*/ 1126 w 5417" name="TX120"/>
                <a:gd fmla="*/ 232 h 1158" name="TY120"/>
                <a:gd fmla="*/ 1368 w 5417" name="TX121"/>
                <a:gd fmla="*/ 0 h 1158" name="TY121"/>
                <a:gd fmla="*/ 1187 w 5417" name="TX122"/>
                <a:gd fmla="*/ 0 h 1158" name="TY122"/>
                <a:gd fmla="*/ 1044 w 5417" name="TX123"/>
                <a:gd fmla="*/ 214 h 1158" name="TY123"/>
                <a:gd fmla="*/ 1034 w 5417" name="TX125"/>
                <a:gd fmla="*/ 315 h 1158" name="TY125"/>
                <a:gd fmla="*/ 1034 w 5417" name="TX126"/>
                <a:gd fmla="*/ 315 h 1158" name="TY126"/>
                <a:gd fmla="*/ 998 w 5417" name="TX127"/>
                <a:gd fmla="*/ 289 h 1158" name="TY127"/>
                <a:gd fmla="*/ 959 w 5417" name="TX128"/>
                <a:gd fmla="*/ 265 h 1158" name="TY128"/>
                <a:gd fmla="*/ 918 w 5417" name="TX129"/>
                <a:gd fmla="*/ 246 h 1158" name="TY129"/>
                <a:gd fmla="*/ 873 w 5417" name="TX130"/>
                <a:gd fmla="*/ 230 h 1158" name="TY130"/>
                <a:gd fmla="*/ 825 w 5417" name="TX131"/>
                <a:gd fmla="*/ 218 h 1158" name="TY131"/>
                <a:gd fmla="*/ 776 w 5417" name="TX132"/>
                <a:gd fmla="*/ 208 h 1158" name="TY132"/>
                <a:gd fmla="*/ 721 w 5417" name="TX133"/>
                <a:gd fmla="*/ 202 h 1158" name="TY133"/>
                <a:gd fmla="*/ 666 w 5417" name="TX134"/>
                <a:gd fmla="*/ 202 h 1158" name="TY134"/>
                <a:gd fmla="*/ 666 w 5417" name="TX135"/>
                <a:gd fmla="*/ 202 h 1158" name="TY135"/>
                <a:gd fmla="*/ 619 w 5417" name="TX136"/>
                <a:gd fmla="*/ 202 h 1158" name="TY136"/>
                <a:gd fmla="*/ 574 w 5417" name="TX137"/>
                <a:gd fmla="*/ 206 h 1158" name="TY137"/>
                <a:gd fmla="*/ 529 w 5417" name="TX138"/>
                <a:gd fmla="*/ 212 h 1158" name="TY138"/>
                <a:gd fmla="*/ 487 w 5417" name="TX139"/>
                <a:gd fmla="*/ 220 h 1158" name="TY139"/>
                <a:gd fmla="*/ 444 w 5417" name="TX140"/>
                <a:gd fmla="*/ 230 h 1158" name="TY140"/>
                <a:gd fmla="*/ 403 w 5417" name="TX141"/>
                <a:gd fmla="*/ 242 h 1158" name="TY141"/>
                <a:gd fmla="*/ 363 w 5417" name="TX142"/>
                <a:gd fmla="*/ 258 h 1158" name="TY142"/>
                <a:gd fmla="*/ 324 w 5417" name="TX143"/>
                <a:gd fmla="*/ 275 h 1158" name="TY143"/>
                <a:gd fmla="*/ 324 w 5417" name="TX144"/>
                <a:gd fmla="*/ 275 h 1158" name="TY144"/>
                <a:gd fmla="*/ 287 w 5417" name="TX145"/>
                <a:gd fmla="*/ 293 h 1158" name="TY145"/>
                <a:gd fmla="*/ 251 w 5417" name="TX146"/>
                <a:gd fmla="*/ 315 h 1158" name="TY146"/>
                <a:gd fmla="*/ 218 w 5417" name="TX147"/>
                <a:gd fmla="*/ 336 h 1158" name="TY147"/>
                <a:gd fmla="*/ 189 w 5417" name="TX148"/>
                <a:gd fmla="*/ 360 h 1158" name="TY148"/>
                <a:gd fmla="*/ 159 w 5417" name="TX149"/>
                <a:gd fmla="*/ 385 h 1158" name="TY149"/>
                <a:gd fmla="*/ 132 w 5417" name="TX150"/>
                <a:gd fmla="*/ 413 h 1158" name="TY150"/>
                <a:gd fmla="*/ 108 w 5417" name="TX151"/>
                <a:gd fmla="*/ 440 h 1158" name="TY151"/>
                <a:gd fmla="*/ 84 w 5417" name="TX152"/>
                <a:gd fmla="*/ 472 h 1158" name="TY152"/>
                <a:gd fmla="*/ 84 w 5417" name="TX153"/>
                <a:gd fmla="*/ 472 h 1158" name="TY153"/>
                <a:gd fmla="*/ 65 w 5417" name="TX154"/>
                <a:gd fmla="*/ 501 h 1158" name="TY154"/>
                <a:gd fmla="*/ 47 w 5417" name="TX155"/>
                <a:gd fmla="*/ 533 h 1158" name="TY155"/>
                <a:gd fmla="*/ 33 w 5417" name="TX156"/>
                <a:gd fmla="*/ 564 h 1158" name="TY156"/>
                <a:gd fmla="*/ 20 w 5417" name="TX157"/>
                <a:gd fmla="*/ 596 h 1158" name="TY157"/>
                <a:gd fmla="*/ 12 w 5417" name="TX158"/>
                <a:gd fmla="*/ 629 h 1158" name="TY158"/>
                <a:gd fmla="*/ 4 w 5417" name="TX159"/>
                <a:gd fmla="*/ 661 h 1158" name="TY159"/>
                <a:gd fmla="*/ 0 w 5417" name="TX160"/>
                <a:gd fmla="*/ 694 h 1158" name="TY160"/>
                <a:gd fmla="*/ 0 w 5417" name="TX161"/>
                <a:gd fmla="*/ 727 h 1158" name="TY161"/>
                <a:gd fmla="*/ 0 w 5417" name="TX162"/>
                <a:gd fmla="*/ 727 h 1158" name="TY162"/>
                <a:gd fmla="*/ 0 w 5417" name="TX163"/>
                <a:gd fmla="*/ 747 h 1158" name="TY163"/>
                <a:gd fmla="*/ 2 w 5417" name="TX164"/>
                <a:gd fmla="*/ 767 h 1158" name="TY164"/>
                <a:gd fmla="*/ 8 w 5417" name="TX165"/>
                <a:gd fmla="*/ 784 h 1158" name="TY165"/>
                <a:gd fmla="*/ 14 w 5417" name="TX166"/>
                <a:gd fmla="*/ 804 h 1158" name="TY166"/>
                <a:gd fmla="*/ 21 w 5417" name="TX167"/>
                <a:gd fmla="*/ 824 h 1158" name="TY167"/>
                <a:gd fmla="*/ 31 w 5417" name="TX168"/>
                <a:gd fmla="*/ 843 h 1158" name="TY168"/>
                <a:gd fmla="*/ 43 w 5417" name="TX169"/>
                <a:gd fmla="*/ 861 h 1158" name="TY169"/>
                <a:gd fmla="*/ 57 w 5417" name="TX170"/>
                <a:gd fmla="*/ 881 h 1158" name="TY170"/>
                <a:gd fmla="*/ 57 w 5417" name="TX171"/>
                <a:gd fmla="*/ 881 h 1158" name="TY171"/>
                <a:gd fmla="*/ 67 w 5417" name="TX172"/>
                <a:gd fmla="*/ 892 h 1158" name="TY172"/>
                <a:gd fmla="*/ 77 w 5417" name="TX173"/>
                <a:gd fmla="*/ 904 h 1158" name="TY173"/>
                <a:gd fmla="*/ 88 w 5417" name="TX174"/>
                <a:gd fmla="*/ 914 h 1158" name="TY174"/>
                <a:gd fmla="*/ 98 w 5417" name="TX175"/>
                <a:gd fmla="*/ 922 h 1158" name="TY175"/>
                <a:gd fmla="*/ 110 w 5417" name="TX176"/>
                <a:gd fmla="*/ 928 h 1158" name="TY176"/>
                <a:gd fmla="*/ 122 w 5417" name="TX177"/>
                <a:gd fmla="*/ 932 h 1158" name="TY177"/>
                <a:gd fmla="*/ 132 w 5417" name="TX178"/>
                <a:gd fmla="*/ 934 h 1158" name="TY178"/>
                <a:gd fmla="*/ 143 w 5417" name="TX179"/>
                <a:gd fmla="*/ 934 h 1158" name="TY179"/>
                <a:gd fmla="*/ 143 w 5417" name="TX180"/>
                <a:gd fmla="*/ 934 h 1158" name="TY180"/>
                <a:gd fmla="*/ 153 w 5417" name="TX181"/>
                <a:gd fmla="*/ 934 h 1158" name="TY181"/>
                <a:gd fmla="*/ 163 w 5417" name="TX182"/>
                <a:gd fmla="*/ 932 h 1158" name="TY182"/>
                <a:gd fmla="*/ 171 w 5417" name="TX183"/>
                <a:gd fmla="*/ 926 h 1158" name="TY183"/>
                <a:gd fmla="*/ 179 w 5417" name="TX184"/>
                <a:gd fmla="*/ 920 h 1158" name="TY184"/>
                <a:gd fmla="*/ 179 w 5417" name="TX185"/>
                <a:gd fmla="*/ 920 h 1158" name="TY185"/>
                <a:gd fmla="*/ 185 w 5417" name="TX186"/>
                <a:gd fmla="*/ 912 h 1158" name="TY186"/>
                <a:gd fmla="*/ 191 w 5417" name="TX187"/>
                <a:gd fmla="*/ 904 h 1158" name="TY187"/>
                <a:gd fmla="*/ 192 w 5417" name="TX188"/>
                <a:gd fmla="*/ 896 h 1158" name="TY188"/>
                <a:gd fmla="*/ 194 w 5417" name="TX189"/>
                <a:gd fmla="*/ 889 h 1158" name="TY189"/>
                <a:gd fmla="*/ 194 w 5417" name="TX190"/>
                <a:gd fmla="*/ 889 h 1158" name="TY190"/>
                <a:gd fmla="*/ 192 w 5417" name="TX191"/>
                <a:gd fmla="*/ 875 h 1158" name="TY191"/>
                <a:gd fmla="*/ 187 w 5417" name="TX192"/>
                <a:gd fmla="*/ 863 h 1158" name="TY192"/>
                <a:gd fmla="*/ 187 w 5417" name="TX193"/>
                <a:gd fmla="*/ 863 h 1158" name="TY193"/>
                <a:gd fmla="*/ 173 w 5417" name="TX194"/>
                <a:gd fmla="*/ 853 h 1158" name="TY194"/>
                <a:gd fmla="*/ 151 w 5417" name="TX195"/>
                <a:gd fmla="*/ 839 h 1158" name="TY195"/>
                <a:gd fmla="*/ 151 w 5417" name="TX196"/>
                <a:gd fmla="*/ 839 h 1158" name="TY196"/>
                <a:gd fmla="*/ 130 w 5417" name="TX197"/>
                <a:gd fmla="*/ 828 h 1158" name="TY197"/>
                <a:gd fmla="*/ 110 w 5417" name="TX198"/>
                <a:gd fmla="*/ 814 h 1158" name="TY198"/>
                <a:gd fmla="*/ 94 w 5417" name="TX199"/>
                <a:gd fmla="*/ 798 h 1158" name="TY199"/>
                <a:gd fmla="*/ 80 w 5417" name="TX200"/>
                <a:gd fmla="*/ 780 h 1158" name="TY200"/>
                <a:gd fmla="*/ 71 w 5417" name="TX201"/>
                <a:gd fmla="*/ 761 h 1158" name="TY201"/>
                <a:gd fmla="*/ 63 w 5417" name="TX202"/>
                <a:gd fmla="*/ 741 h 1158" name="TY202"/>
                <a:gd fmla="*/ 59 w 5417" name="TX203"/>
                <a:gd fmla="*/ 719 h 1158" name="TY203"/>
                <a:gd fmla="*/ 57 w 5417" name="TX204"/>
                <a:gd fmla="*/ 694 h 1158" name="TY204"/>
                <a:gd fmla="*/ 57 w 5417" name="TX205"/>
                <a:gd fmla="*/ 694 h 1158" name="TY205"/>
                <a:gd fmla="*/ 59 w 5417" name="TX206"/>
                <a:gd fmla="*/ 670 h 1158" name="TY206"/>
                <a:gd fmla="*/ 63 w 5417" name="TX207"/>
                <a:gd fmla="*/ 645 h 1158" name="TY207"/>
                <a:gd fmla="*/ 69 w 5417" name="TX208"/>
                <a:gd fmla="*/ 619 h 1158" name="TY208"/>
                <a:gd fmla="*/ 77 w 5417" name="TX209"/>
                <a:gd fmla="*/ 594 h 1158" name="TY209"/>
                <a:gd fmla="*/ 88 w 5417" name="TX210"/>
                <a:gd fmla="*/ 566 h 1158" name="TY210"/>
                <a:gd fmla="*/ 100 w 5417" name="TX211"/>
                <a:gd fmla="*/ 541 h 1158" name="TY211"/>
                <a:gd fmla="*/ 116 w 5417" name="TX212"/>
                <a:gd fmla="*/ 515 h 1158" name="TY212"/>
                <a:gd fmla="*/ 134 w 5417" name="TX213"/>
                <a:gd fmla="*/ 488 h 1158" name="TY213"/>
                <a:gd fmla="*/ 134 w 5417" name="TX214"/>
                <a:gd fmla="*/ 488 h 1158" name="TY214"/>
                <a:gd fmla="*/ 155 w 5417" name="TX215"/>
                <a:gd fmla="*/ 462 h 1158" name="TY215"/>
                <a:gd fmla="*/ 177 w 5417" name="TX216"/>
                <a:gd fmla="*/ 436 h 1158" name="TY216"/>
                <a:gd fmla="*/ 200 w 5417" name="TX217"/>
                <a:gd fmla="*/ 415 h 1158" name="TY217"/>
                <a:gd fmla="*/ 224 w 5417" name="TX218"/>
                <a:gd fmla="*/ 391 h 1158" name="TY218"/>
                <a:gd fmla="*/ 251 w 5417" name="TX219"/>
                <a:gd fmla="*/ 372 h 1158" name="TY219"/>
                <a:gd fmla="*/ 281 w 5417" name="TX220"/>
                <a:gd fmla="*/ 352 h 1158" name="TY220"/>
                <a:gd fmla="*/ 310 w 5417" name="TX221"/>
                <a:gd fmla="*/ 334 h 1158" name="TY221"/>
                <a:gd fmla="*/ 342 w 5417" name="TX222"/>
                <a:gd fmla="*/ 316 h 1158" name="TY222"/>
                <a:gd fmla="*/ 342 w 5417" name="TX223"/>
                <a:gd fmla="*/ 316 h 1158" name="TY223"/>
                <a:gd fmla="*/ 375 w 5417" name="TX224"/>
                <a:gd fmla="*/ 301 h 1158" name="TY224"/>
                <a:gd fmla="*/ 409 w 5417" name="TX225"/>
                <a:gd fmla="*/ 289 h 1158" name="TY225"/>
                <a:gd fmla="*/ 444 w 5417" name="TX226"/>
                <a:gd fmla="*/ 277 h 1158" name="TY226"/>
                <a:gd fmla="*/ 477 w 5417" name="TX227"/>
                <a:gd fmla="*/ 269 h 1158" name="TY227"/>
                <a:gd fmla="*/ 513 w 5417" name="TX228"/>
                <a:gd fmla="*/ 261 h 1158" name="TY228"/>
                <a:gd fmla="*/ 550 w 5417" name="TX229"/>
                <a:gd fmla="*/ 256 h 1158" name="TY229"/>
                <a:gd fmla="*/ 586 w 5417" name="TX230"/>
                <a:gd fmla="*/ 254 h 1158" name="TY230"/>
                <a:gd fmla="*/ 623 w 5417" name="TX231"/>
                <a:gd fmla="*/ 252 h 1158" name="TY231"/>
                <a:gd fmla="*/ 623 w 5417" name="TX232"/>
                <a:gd fmla="*/ 252 h 1158" name="TY232"/>
                <a:gd fmla="*/ 666 w 5417" name="TX233"/>
                <a:gd fmla="*/ 254 h 1158" name="TY233"/>
                <a:gd fmla="*/ 706 w 5417" name="TX234"/>
                <a:gd fmla="*/ 259 h 1158" name="TY234"/>
                <a:gd fmla="*/ 745 w 5417" name="TX235"/>
                <a:gd fmla="*/ 267 h 1158" name="TY235"/>
                <a:gd fmla="*/ 782 w 5417" name="TX236"/>
                <a:gd fmla="*/ 279 h 1158" name="TY236"/>
                <a:gd fmla="*/ 816 w 5417" name="TX237"/>
                <a:gd fmla="*/ 293 h 1158" name="TY237"/>
                <a:gd fmla="*/ 849 w 5417" name="TX238"/>
                <a:gd fmla="*/ 311 h 1158" name="TY238"/>
                <a:gd fmla="*/ 878 w 5417" name="TX239"/>
                <a:gd fmla="*/ 332 h 1158" name="TY239"/>
                <a:gd fmla="*/ 908 w 5417" name="TX240"/>
                <a:gd fmla="*/ 356 h 1158" name="TY240"/>
                <a:gd fmla="*/ 908 w 5417" name="TX241"/>
                <a:gd fmla="*/ 356 h 1158" name="TY241"/>
                <a:gd fmla="*/ 934 w 5417" name="TX242"/>
                <a:gd fmla="*/ 383 h 1158" name="TY242"/>
                <a:gd fmla="*/ 955 w 5417" name="TX243"/>
                <a:gd fmla="*/ 413 h 1158" name="TY243"/>
                <a:gd fmla="*/ 973 w 5417" name="TX244"/>
                <a:gd fmla="*/ 444 h 1158" name="TY244"/>
                <a:gd fmla="*/ 989 w 5417" name="TX245"/>
                <a:gd fmla="*/ 478 h 1158" name="TY245"/>
                <a:gd fmla="*/ 1000 w 5417" name="TX246"/>
                <a:gd fmla="*/ 513 h 1158" name="TY246"/>
                <a:gd fmla="*/ 1010 w 5417" name="TX247"/>
                <a:gd fmla="*/ 550 h 1158" name="TY247"/>
                <a:gd fmla="*/ 1014 w 5417" name="TX248"/>
                <a:gd fmla="*/ 590 h 1158" name="TY248"/>
                <a:gd fmla="*/ 1016 w 5417" name="TX249"/>
                <a:gd fmla="*/ 631 h 1158" name="TY249"/>
                <a:gd fmla="*/ 1016 w 5417" name="TX250"/>
                <a:gd fmla="*/ 631 h 1158" name="TY250"/>
                <a:gd fmla="*/ 1016 w 5417" name="TX251"/>
                <a:gd fmla="*/ 664 h 1158" name="TY251"/>
                <a:gd fmla="*/ 1012 w 5417" name="TX252"/>
                <a:gd fmla="*/ 696 h 1158" name="TY252"/>
                <a:gd fmla="*/ 1006 w 5417" name="TX253"/>
                <a:gd fmla="*/ 727 h 1158" name="TY253"/>
                <a:gd fmla="*/ 1000 w 5417" name="TX254"/>
                <a:gd fmla="*/ 757 h 1158" name="TY254"/>
                <a:gd fmla="*/ 991 w 5417" name="TX255"/>
                <a:gd fmla="*/ 786 h 1158" name="TY255"/>
                <a:gd fmla="*/ 981 w 5417" name="TX256"/>
                <a:gd fmla="*/ 816 h 1158" name="TY256"/>
                <a:gd fmla="*/ 967 w 5417" name="TX257"/>
                <a:gd fmla="*/ 843 h 1158" name="TY257"/>
                <a:gd fmla="*/ 951 w 5417" name="TX258"/>
                <a:gd fmla="*/ 871 h 1158" name="TY258"/>
                <a:gd fmla="*/ 951 w 5417" name="TX259"/>
                <a:gd fmla="*/ 871 h 1158" name="TY259"/>
                <a:gd fmla="*/ 935 w 5417" name="TX260"/>
                <a:gd fmla="*/ 896 h 1158" name="TY260"/>
                <a:gd fmla="*/ 918 w 5417" name="TX261"/>
                <a:gd fmla="*/ 922 h 1158" name="TY261"/>
                <a:gd fmla="*/ 898 w 5417" name="TX262"/>
                <a:gd fmla="*/ 946 h 1158" name="TY262"/>
                <a:gd fmla="*/ 877 w 5417" name="TX263"/>
                <a:gd fmla="*/ 967 h 1158" name="TY263"/>
                <a:gd fmla="*/ 855 w 5417" name="TX264"/>
                <a:gd fmla="*/ 987 h 1158" name="TY264"/>
                <a:gd fmla="*/ 831 w 5417" name="TX265"/>
                <a:gd fmla="*/ 1005 h 1158" name="TY265"/>
                <a:gd fmla="*/ 806 w 5417" name="TX266"/>
                <a:gd fmla="*/ 1020 h 1158" name="TY266"/>
                <a:gd fmla="*/ 778 w 5417" name="TX267"/>
                <a:gd fmla="*/ 1036 h 1158" name="TY267"/>
                <a:gd fmla="*/ 778 w 5417" name="TX268"/>
                <a:gd fmla="*/ 1036 h 1158" name="TY268"/>
                <a:gd fmla="*/ 751 w 5417" name="TX269"/>
                <a:gd fmla="*/ 1050 h 1158" name="TY269"/>
                <a:gd fmla="*/ 723 w 5417" name="TX270"/>
                <a:gd fmla="*/ 1060 h 1158" name="TY270"/>
                <a:gd fmla="*/ 692 w 5417" name="TX271"/>
                <a:gd fmla="*/ 1069 h 1158" name="TY271"/>
                <a:gd fmla="*/ 660 w 5417" name="TX272"/>
                <a:gd fmla="*/ 1077 h 1158" name="TY272"/>
                <a:gd fmla="*/ 629 w 5417" name="TX273"/>
                <a:gd fmla="*/ 1085 h 1158" name="TY273"/>
                <a:gd fmla="*/ 595 w 5417" name="TX274"/>
                <a:gd fmla="*/ 1089 h 1158" name="TY274"/>
                <a:gd fmla="*/ 560 w 5417" name="TX275"/>
                <a:gd fmla="*/ 1091 h 1158" name="TY275"/>
                <a:gd fmla="*/ 523 w 5417" name="TX276"/>
                <a:gd fmla="*/ 1093 h 1158" name="TY276"/>
                <a:gd fmla="*/ 523 w 5417" name="TX277"/>
                <a:gd fmla="*/ 1093 h 1158" name="TY277"/>
                <a:gd fmla="*/ 495 w 5417" name="TX278"/>
                <a:gd fmla="*/ 1091 h 1158" name="TY278"/>
                <a:gd fmla="*/ 464 w 5417" name="TX279"/>
                <a:gd fmla="*/ 1089 h 1158" name="TY279"/>
                <a:gd fmla="*/ 430 w 5417" name="TX280"/>
                <a:gd fmla="*/ 1085 h 1158" name="TY280"/>
                <a:gd fmla="*/ 397 w 5417" name="TX281"/>
                <a:gd fmla="*/ 1079 h 1158" name="TY281"/>
                <a:gd fmla="*/ 397 w 5417" name="TX282"/>
                <a:gd fmla="*/ 1079 h 1158" name="TY282"/>
                <a:gd fmla="*/ 415 w 5417" name="TX283"/>
                <a:gd fmla="*/ 1048 h 1158" name="TY283"/>
                <a:gd fmla="*/ 432 w 5417" name="TX284"/>
                <a:gd fmla="*/ 1012 h 1158" name="TY284"/>
                <a:gd fmla="*/ 450 w 5417" name="TX285"/>
                <a:gd fmla="*/ 975 h 1158" name="TY285"/>
                <a:gd fmla="*/ 468 w 5417" name="TX286"/>
                <a:gd fmla="*/ 932 h 1158" name="TY286"/>
                <a:gd fmla="*/ 483 w 5417" name="TX287"/>
                <a:gd fmla="*/ 887 h 1158" name="TY287"/>
                <a:gd fmla="*/ 499 w 5417" name="TX288"/>
                <a:gd fmla="*/ 837 h 1158" name="TY288"/>
                <a:gd fmla="*/ 515 w 5417" name="TX289"/>
                <a:gd fmla="*/ 784 h 1158" name="TY289"/>
                <a:gd fmla="*/ 531 w 5417" name="TX290"/>
                <a:gd fmla="*/ 729 h 1158" name="TY290"/>
                <a:gd fmla="*/ 586 w 5417" name="TX291"/>
                <a:gd fmla="*/ 515 h 1158" name="TY291"/>
                <a:gd fmla="*/ 586 w 5417" name="TX292"/>
                <a:gd fmla="*/ 515 h 1158" name="TY292"/>
                <a:gd fmla="*/ 599 w 5417" name="TX293"/>
                <a:gd fmla="*/ 462 h 1158" name="TY293"/>
                <a:gd fmla="*/ 615 w 5417" name="TX294"/>
                <a:gd fmla="*/ 411 h 1158" name="TY294"/>
                <a:gd fmla="*/ 633 w 5417" name="TX295"/>
                <a:gd fmla="*/ 366 h 1158" name="TY295"/>
                <a:gd fmla="*/ 649 w 5417" name="TX296"/>
                <a:gd fmla="*/ 320 h 1158" name="TY296"/>
                <a:gd fmla="*/ 649 w 5417" name="TX297"/>
                <a:gd fmla="*/ 320 h 1158" name="TY297"/>
                <a:gd fmla="*/ 590 w 5417" name="TX298"/>
                <a:gd fmla="*/ 332 h 1158" name="TY298"/>
                <a:gd fmla="*/ 533 w 5417" name="TX299"/>
                <a:gd fmla="*/ 342 h 1158" name="TY299"/>
                <a:gd fmla="*/ 481 w 5417" name="TX300"/>
                <a:gd fmla="*/ 350 h 1158" name="TY300"/>
                <a:gd fmla="*/ 434 w 5417" name="TX301"/>
                <a:gd fmla="*/ 354 h 1158" name="TY301"/>
                <a:gd fmla="*/ 426 w 5417" name="TX302"/>
                <a:gd fmla="*/ 387 h 1158" name="TY302"/>
                <a:gd fmla="*/ 426 w 5417" name="TX303"/>
                <a:gd fmla="*/ 387 h 1158" name="TY303"/>
                <a:gd fmla="*/ 450 w 5417" name="TX304"/>
                <a:gd fmla="*/ 385 h 1158" name="TY304"/>
                <a:gd fmla="*/ 450 w 5417" name="TX305"/>
                <a:gd fmla="*/ 385 h 1158" name="TY305"/>
                <a:gd fmla="*/ 462 w 5417" name="TX306"/>
                <a:gd fmla="*/ 387 h 1158" name="TY306"/>
                <a:gd fmla="*/ 468 w 5417" name="TX307"/>
                <a:gd fmla="*/ 389 h 1158" name="TY307"/>
                <a:gd fmla="*/ 472 w 5417" name="TX308"/>
                <a:gd fmla="*/ 393 h 1158" name="TY308"/>
                <a:gd fmla="*/ 472 w 5417" name="TX309"/>
                <a:gd fmla="*/ 393 h 1158" name="TY309"/>
                <a:gd fmla="*/ 476 w 5417" name="TX310"/>
                <a:gd fmla="*/ 397 h 1158" name="TY310"/>
                <a:gd fmla="*/ 479 w 5417" name="TX311"/>
                <a:gd fmla="*/ 401 h 1158" name="TY311"/>
                <a:gd fmla="*/ 481 w 5417" name="TX312"/>
                <a:gd fmla="*/ 413 h 1158" name="TY312"/>
                <a:gd fmla="*/ 481 w 5417" name="TX313"/>
                <a:gd fmla="*/ 413 h 1158" name="TY313"/>
                <a:gd fmla="*/ 479 w 5417" name="TX314"/>
                <a:gd fmla="*/ 427 h 1158" name="TY314"/>
                <a:gd fmla="*/ 476 w 5417" name="TX315"/>
                <a:gd fmla="*/ 444 h 1158" name="TY315"/>
                <a:gd fmla="*/ 409 w 5417" name="TX316"/>
                <a:gd fmla="*/ 694 h 1158" name="TY316"/>
                <a:gd fmla="*/ 352 w 5417" name="TX317"/>
                <a:gd fmla="*/ 894 h 1158" name="TY317"/>
                <a:gd fmla="*/ 352 w 5417" name="TX318"/>
                <a:gd fmla="*/ 894 h 1158" name="TY318"/>
                <a:gd fmla="*/ 332 w 5417" name="TX319"/>
                <a:gd fmla="*/ 949 h 1158" name="TY319"/>
                <a:gd fmla="*/ 314 w 5417" name="TX320"/>
                <a:gd fmla="*/ 993 h 1158" name="TY320"/>
                <a:gd fmla="*/ 299 w 5417" name="TX321"/>
                <a:gd fmla="*/ 1026 h 1158" name="TY321"/>
                <a:gd fmla="*/ 285 w 5417" name="TX322"/>
                <a:gd fmla="*/ 1048 h 1158" name="TY322"/>
                <a:gd fmla="*/ 285 w 5417" name="TX323"/>
                <a:gd fmla="*/ 1048 h 1158" name="TY323"/>
                <a:gd fmla="*/ 277 w 5417" name="TX324"/>
                <a:gd fmla="*/ 1058 h 1158" name="TY324"/>
                <a:gd fmla="*/ 269 w 5417" name="TX325"/>
                <a:gd fmla="*/ 1065 h 1158" name="TY325"/>
                <a:gd fmla="*/ 261 w 5417" name="TX326"/>
                <a:gd fmla="*/ 1071 h 1158" name="TY326"/>
                <a:gd fmla="*/ 253 w 5417" name="TX327"/>
                <a:gd fmla="*/ 1077 h 1158" name="TY327"/>
                <a:gd fmla="*/ 253 w 5417" name="TX328"/>
                <a:gd fmla="*/ 1077 h 1158" name="TY328"/>
                <a:gd fmla="*/ 240 w 5417" name="TX329"/>
                <a:gd fmla="*/ 1081 h 1158" name="TY329"/>
                <a:gd fmla="*/ 220 w 5417" name="TX330"/>
                <a:gd fmla="*/ 1083 h 1158" name="TY330"/>
                <a:gd fmla="*/ 157 w 5417" name="TX331"/>
                <a:gd fmla="*/ 1089 h 1158" name="TY331"/>
                <a:gd fmla="*/ 137 w 5417" name="TX332"/>
                <a:gd fmla="*/ 1126 h 1158" name="TY332"/>
                <a:gd fmla="*/ 137 w 5417" name="TX333"/>
                <a:gd fmla="*/ 1126 h 1158" name="TY333"/>
                <a:gd fmla="*/ 251 w 5417" name="TX334"/>
                <a:gd fmla="*/ 1124 h 1158" name="TY334"/>
                <a:gd fmla="*/ 251 w 5417" name="TX335"/>
                <a:gd fmla="*/ 1124 h 1158" name="TY335"/>
                <a:gd fmla="*/ 336 w 5417" name="TX336"/>
                <a:gd fmla="*/ 1126 h 1158" name="TY336"/>
                <a:gd fmla="*/ 424 w 5417" name="TX337"/>
                <a:gd fmla="*/ 1130 h 1158" name="TY337"/>
                <a:gd fmla="*/ 424 w 5417" name="TX338"/>
                <a:gd fmla="*/ 1130 h 1158" name="TY338"/>
                <a:gd fmla="*/ 515 w 5417" name="TX339"/>
                <a:gd fmla="*/ 1136 h 1158" name="TY339"/>
                <a:gd fmla="*/ 574 w 5417" name="TX340"/>
                <a:gd fmla="*/ 1138 h 1158" name="TY340"/>
                <a:gd fmla="*/ 574 w 5417" name="TX341"/>
                <a:gd fmla="*/ 1138 h 1158" name="TY341"/>
                <a:gd fmla="*/ 609 w 5417" name="TX342"/>
                <a:gd fmla="*/ 1138 h 1158" name="TY342"/>
                <a:gd fmla="*/ 643 w 5417" name="TX343"/>
                <a:gd fmla="*/ 1134 h 1158" name="TY343"/>
                <a:gd fmla="*/ 676 w 5417" name="TX344"/>
                <a:gd fmla="*/ 1130 h 1158" name="TY344"/>
                <a:gd fmla="*/ 709 w 5417" name="TX345"/>
                <a:gd fmla="*/ 1124 h 1158" name="TY345"/>
                <a:gd fmla="*/ 743 w 5417" name="TX346"/>
                <a:gd fmla="*/ 1117 h 1158" name="TY346"/>
                <a:gd fmla="*/ 778 w 5417" name="TX347"/>
                <a:gd fmla="*/ 1107 h 1158" name="TY347"/>
                <a:gd fmla="*/ 812 w 5417" name="TX348"/>
                <a:gd fmla="*/ 1095 h 1158" name="TY348"/>
                <a:gd fmla="*/ 845 w 5417" name="TX349"/>
                <a:gd fmla="*/ 1081 h 1158" name="TY349"/>
                <a:gd fmla="*/ 845 w 5417" name="TX350"/>
                <a:gd fmla="*/ 1081 h 1158" name="TY350"/>
                <a:gd fmla="*/ 878 w 5417" name="TX351"/>
                <a:gd fmla="*/ 1067 h 1158" name="TY351"/>
                <a:gd fmla="*/ 910 w 5417" name="TX352"/>
                <a:gd fmla="*/ 1048 h 1158" name="TY352"/>
                <a:gd fmla="*/ 941 w 5417" name="TX353"/>
                <a:gd fmla="*/ 1028 h 1158" name="TY353"/>
                <a:gd fmla="*/ 971 w 5417" name="TX354"/>
                <a:gd fmla="*/ 1006 h 1158" name="TY354"/>
                <a:gd fmla="*/ 998 w 5417" name="TX355"/>
                <a:gd fmla="*/ 981 h 1158" name="TY355"/>
                <a:gd fmla="*/ 1026 w 5417" name="TX356"/>
                <a:gd fmla="*/ 953 h 1158" name="TY356"/>
                <a:gd fmla="*/ 1051 w 5417" name="TX357"/>
                <a:gd fmla="*/ 924 h 1158" name="TY357"/>
                <a:gd fmla="*/ 1075 w 5417" name="TX358"/>
                <a:gd fmla="*/ 892 h 1158" name="TY358"/>
                <a:gd fmla="*/ 1075 w 5417" name="TX359"/>
                <a:gd fmla="*/ 892 h 1158" name="TY359"/>
                <a:gd fmla="*/ 1099 w 5417" name="TX360"/>
                <a:gd fmla="*/ 859 h 1158" name="TY360"/>
                <a:gd fmla="*/ 1118 w 5417" name="TX361"/>
                <a:gd fmla="*/ 824 h 1158" name="TY361"/>
                <a:gd fmla="*/ 1134 w 5417" name="TX362"/>
                <a:gd fmla="*/ 788 h 1158" name="TY362"/>
                <a:gd fmla="*/ 1148 w 5417" name="TX363"/>
                <a:gd fmla="*/ 753 h 1158" name="TY363"/>
                <a:gd fmla="*/ 1158 w 5417" name="TX364"/>
                <a:gd fmla="*/ 716 h 1158" name="TY364"/>
                <a:gd fmla="*/ 1165 w 5417" name="TX365"/>
                <a:gd fmla="*/ 678 h 1158" name="TY365"/>
                <a:gd fmla="*/ 1169 w 5417" name="TX366"/>
                <a:gd fmla="*/ 639 h 1158" name="TY366"/>
                <a:gd fmla="*/ 1171 w 5417" name="TX367"/>
                <a:gd fmla="*/ 600 h 1158" name="TY367"/>
                <a:gd fmla="*/ 1171 w 5417" name="TX368"/>
                <a:gd fmla="*/ 600 h 1158" name="TY368"/>
                <a:gd fmla="*/ 1169 w 5417" name="TX369"/>
                <a:gd fmla="*/ 558 h 1158" name="TY369"/>
                <a:gd fmla="*/ 1163 w 5417" name="TX370"/>
                <a:gd fmla="*/ 517 h 1158" name="TY370"/>
                <a:gd fmla="*/ 1152 w 5417" name="TX371"/>
                <a:gd fmla="*/ 480 h 1158" name="TY371"/>
                <a:gd fmla="*/ 1138 w 5417" name="TX372"/>
                <a:gd fmla="*/ 442 h 1158" name="TY372"/>
                <a:gd fmla="*/ 1118 w 5417" name="TX373"/>
                <a:gd fmla="*/ 409 h 1158" name="TY373"/>
                <a:gd fmla="*/ 1095 w 5417" name="TX374"/>
                <a:gd fmla="*/ 375 h 1158" name="TY374"/>
                <a:gd fmla="*/ 1067 w 5417" name="TX375"/>
                <a:gd fmla="*/ 344 h 1158" name="TY375"/>
                <a:gd fmla="*/ 1034 w 5417" name="TX376"/>
                <a:gd fmla="*/ 315 h 1158" name="TY376"/>
                <a:gd fmla="*/ 1034 w 5417" name="TX377"/>
                <a:gd fmla="*/ 315 h 1158" name="TY377"/>
                <a:gd fmla="*/ 2166 w 5417" name="TX379"/>
                <a:gd fmla="*/ 108 h 1158" name="TY379"/>
                <a:gd fmla="*/ 2166 w 5417" name="TX380"/>
                <a:gd fmla="*/ 108 h 1158" name="TY380"/>
                <a:gd fmla="*/ 2166 w 5417" name="TX381"/>
                <a:gd fmla="*/ 96 h 1158" name="TY381"/>
                <a:gd fmla="*/ 2160 w 5417" name="TX382"/>
                <a:gd fmla="*/ 85 h 1158" name="TY382"/>
                <a:gd fmla="*/ 2152 w 5417" name="TX383"/>
                <a:gd fmla="*/ 75 h 1158" name="TY383"/>
                <a:gd fmla="*/ 2140 w 5417" name="TX384"/>
                <a:gd fmla="*/ 67 h 1158" name="TY384"/>
                <a:gd fmla="*/ 2140 w 5417" name="TX385"/>
                <a:gd fmla="*/ 67 h 1158" name="TY385"/>
                <a:gd fmla="*/ 2125 w 5417" name="TX386"/>
                <a:gd fmla="*/ 61 h 1158" name="TY386"/>
                <a:gd fmla="*/ 2107 w 5417" name="TX387"/>
                <a:gd fmla="*/ 55 h 1158" name="TY387"/>
                <a:gd fmla="*/ 2083 w 5417" name="TX388"/>
                <a:gd fmla="*/ 53 h 1158" name="TY388"/>
                <a:gd fmla="*/ 2058 w 5417" name="TX389"/>
                <a:gd fmla="*/ 51 h 1158" name="TY389"/>
                <a:gd fmla="*/ 2058 w 5417" name="TX390"/>
                <a:gd fmla="*/ 51 h 1158" name="TY390"/>
                <a:gd fmla="*/ 2032 w 5417" name="TX391"/>
                <a:gd fmla="*/ 53 h 1158" name="TY391"/>
                <a:gd fmla="*/ 2009 w 5417" name="TX392"/>
                <a:gd fmla="*/ 55 h 1158" name="TY392"/>
                <a:gd fmla="*/ 1985 w 5417" name="TX393"/>
                <a:gd fmla="*/ 59 h 1158" name="TY393"/>
                <a:gd fmla="*/ 1960 w 5417" name="TX394"/>
                <a:gd fmla="*/ 63 h 1158" name="TY394"/>
                <a:gd fmla="*/ 1934 w 5417" name="TX395"/>
                <a:gd fmla="*/ 71 h 1158" name="TY395"/>
                <a:gd fmla="*/ 1908 w 5417" name="TX396"/>
                <a:gd fmla="*/ 79 h 1158" name="TY396"/>
                <a:gd fmla="*/ 1883 w 5417" name="TX397"/>
                <a:gd fmla="*/ 88 h 1158" name="TY397"/>
                <a:gd fmla="*/ 1855 w 5417" name="TX398"/>
                <a:gd fmla="*/ 98 h 1158" name="TY398"/>
                <a:gd fmla="*/ 1855 w 5417" name="TX399"/>
                <a:gd fmla="*/ 98 h 1158" name="TY399"/>
                <a:gd fmla="*/ 1830 w 5417" name="TX400"/>
                <a:gd fmla="*/ 110 h 1158" name="TY400"/>
                <a:gd fmla="*/ 1806 w 5417" name="TX401"/>
                <a:gd fmla="*/ 124 h 1158" name="TY401"/>
                <a:gd fmla="*/ 1783 w 5417" name="TX402"/>
                <a:gd fmla="*/ 138 h 1158" name="TY402"/>
                <a:gd fmla="*/ 1761 w 5417" name="TX403"/>
                <a:gd fmla="*/ 153 h 1158" name="TY403"/>
                <a:gd fmla="*/ 1739 w 5417" name="TX404"/>
                <a:gd fmla="*/ 169 h 1158" name="TY404"/>
                <a:gd fmla="*/ 1720 w 5417" name="TX405"/>
                <a:gd fmla="*/ 187 h 1158" name="TY405"/>
                <a:gd fmla="*/ 1702 w 5417" name="TX406"/>
                <a:gd fmla="*/ 204 h 1158" name="TY406"/>
                <a:gd fmla="*/ 1686 w 5417" name="TX407"/>
                <a:gd fmla="*/ 222 h 1158" name="TY407"/>
                <a:gd fmla="*/ 1686 w 5417" name="TX408"/>
                <a:gd fmla="*/ 222 h 1158" name="TY408"/>
                <a:gd fmla="*/ 1669 w 5417" name="TX409"/>
                <a:gd fmla="*/ 244 h 1158" name="TY409"/>
                <a:gd fmla="*/ 1655 w 5417" name="TX410"/>
                <a:gd fmla="*/ 267 h 1158" name="TY410"/>
                <a:gd fmla="*/ 1639 w 5417" name="TX411"/>
                <a:gd fmla="*/ 291 h 1158" name="TY411"/>
                <a:gd fmla="*/ 1625 w 5417" name="TX412"/>
                <a:gd fmla="*/ 318 h 1158" name="TY412"/>
                <a:gd fmla="*/ 1614 w 5417" name="TX413"/>
                <a:gd fmla="*/ 348 h 1158" name="TY413"/>
                <a:gd fmla="*/ 1600 w 5417" name="TX414"/>
                <a:gd fmla="*/ 379 h 1158" name="TY414"/>
                <a:gd fmla="*/ 1588 w 5417" name="TX415"/>
                <a:gd fmla="*/ 415 h 1158" name="TY415"/>
                <a:gd fmla="*/ 1578 w 5417" name="TX416"/>
                <a:gd fmla="*/ 450 h 1158" name="TY416"/>
                <a:gd fmla="*/ 1460 w 5417" name="TX417"/>
                <a:gd fmla="*/ 857 h 1158" name="TY417"/>
                <a:gd fmla="*/ 1460 w 5417" name="TX418"/>
                <a:gd fmla="*/ 857 h 1158" name="TY418"/>
                <a:gd fmla="*/ 1448 w 5417" name="TX419"/>
                <a:gd fmla="*/ 900 h 1158" name="TY419"/>
                <a:gd fmla="*/ 1439 w 5417" name="TX420"/>
                <a:gd fmla="*/ 942 h 1158" name="TY420"/>
                <a:gd fmla="*/ 1435 w 5417" name="TX421"/>
                <a:gd fmla="*/ 975 h 1158" name="TY421"/>
                <a:gd fmla="*/ 1433 w 5417" name="TX422"/>
                <a:gd fmla="*/ 1005 h 1158" name="TY422"/>
                <a:gd fmla="*/ 1433 w 5417" name="TX423"/>
                <a:gd fmla="*/ 1005 h 1158" name="TY423"/>
                <a:gd fmla="*/ 1433 w 5417" name="TX424"/>
                <a:gd fmla="*/ 1020 h 1158" name="TY424"/>
                <a:gd fmla="*/ 1437 w 5417" name="TX425"/>
                <a:gd fmla="*/ 1036 h 1158" name="TY425"/>
                <a:gd fmla="*/ 1441 w 5417" name="TX426"/>
                <a:gd fmla="*/ 1050 h 1158" name="TY426"/>
                <a:gd fmla="*/ 1447 w 5417" name="TX427"/>
                <a:gd fmla="*/ 1064 h 1158" name="TY427"/>
                <a:gd fmla="*/ 1454 w 5417" name="TX428"/>
                <a:gd fmla="*/ 1077 h 1158" name="TY428"/>
                <a:gd fmla="*/ 1464 w 5417" name="TX429"/>
                <a:gd fmla="*/ 1089 h 1158" name="TY429"/>
                <a:gd fmla="*/ 1474 w 5417" name="TX430"/>
                <a:gd fmla="*/ 1101 h 1158" name="TY430"/>
                <a:gd fmla="*/ 1488 w 5417" name="TX431"/>
                <a:gd fmla="*/ 1111 h 1158" name="TY431"/>
                <a:gd fmla="*/ 1488 w 5417" name="TX432"/>
                <a:gd fmla="*/ 1111 h 1158" name="TY432"/>
                <a:gd fmla="*/ 1502 w 5417" name="TX433"/>
                <a:gd fmla="*/ 1121 h 1158" name="TY433"/>
                <a:gd fmla="*/ 1517 w 5417" name="TX434"/>
                <a:gd fmla="*/ 1130 h 1158" name="TY434"/>
                <a:gd fmla="*/ 1535 w 5417" name="TX435"/>
                <a:gd fmla="*/ 1136 h 1158" name="TY435"/>
                <a:gd fmla="*/ 1553 w 5417" name="TX436"/>
                <a:gd fmla="*/ 1142 h 1158" name="TY436"/>
                <a:gd fmla="*/ 1570 w 5417" name="TX437"/>
                <a:gd fmla="*/ 1148 h 1158" name="TY437"/>
                <a:gd fmla="*/ 1590 w 5417" name="TX438"/>
                <a:gd fmla="*/ 1150 h 1158" name="TY438"/>
                <a:gd fmla="*/ 1612 w 5417" name="TX439"/>
                <a:gd fmla="*/ 1152 h 1158" name="TY439"/>
                <a:gd fmla="*/ 1635 w 5417" name="TX440"/>
                <a:gd fmla="*/ 1154 h 1158" name="TY440"/>
                <a:gd fmla="*/ 1635 w 5417" name="TX441"/>
                <a:gd fmla="*/ 1154 h 1158" name="TY441"/>
                <a:gd fmla="*/ 1661 w 5417" name="TX442"/>
                <a:gd fmla="*/ 1152 h 1158" name="TY442"/>
                <a:gd fmla="*/ 1688 w 5417" name="TX443"/>
                <a:gd fmla="*/ 1150 h 1158" name="TY443"/>
                <a:gd fmla="*/ 1716 w 5417" name="TX444"/>
                <a:gd fmla="*/ 1144 h 1158" name="TY444"/>
                <a:gd fmla="*/ 1743 w 5417" name="TX445"/>
                <a:gd fmla="*/ 1138 h 1158" name="TY445"/>
                <a:gd fmla="*/ 1771 w 5417" name="TX446"/>
                <a:gd fmla="*/ 1128 h 1158" name="TY446"/>
                <a:gd fmla="*/ 1800 w 5417" name="TX447"/>
                <a:gd fmla="*/ 1119 h 1158" name="TY447"/>
                <a:gd fmla="*/ 1828 w 5417" name="TX448"/>
                <a:gd fmla="*/ 1105 h 1158" name="TY448"/>
                <a:gd fmla="*/ 1855 w 5417" name="TX449"/>
                <a:gd fmla="*/ 1091 h 1158" name="TY449"/>
                <a:gd fmla="*/ 1855 w 5417" name="TX450"/>
                <a:gd fmla="*/ 1091 h 1158" name="TY450"/>
                <a:gd fmla="*/ 1883 w 5417" name="TX451"/>
                <a:gd fmla="*/ 1073 h 1158" name="TY451"/>
                <a:gd fmla="*/ 1910 w 5417" name="TX452"/>
                <a:gd fmla="*/ 1056 h 1158" name="TY452"/>
                <a:gd fmla="*/ 1936 w 5417" name="TX453"/>
                <a:gd fmla="*/ 1034 h 1158" name="TY453"/>
                <a:gd fmla="*/ 1960 w 5417" name="TX454"/>
                <a:gd fmla="*/ 1012 h 1158" name="TY454"/>
                <a:gd fmla="*/ 1983 w 5417" name="TX455"/>
                <a:gd fmla="*/ 989 h 1158" name="TY455"/>
                <a:gd fmla="*/ 2005 w 5417" name="TX456"/>
                <a:gd fmla="*/ 963 h 1158" name="TY456"/>
                <a:gd fmla="*/ 2026 w 5417" name="TX457"/>
                <a:gd fmla="*/ 936 h 1158" name="TY457"/>
                <a:gd fmla="*/ 2046 w 5417" name="TX458"/>
                <a:gd fmla="*/ 906 h 1158" name="TY458"/>
                <a:gd fmla="*/ 2046 w 5417" name="TX459"/>
                <a:gd fmla="*/ 906 h 1158" name="TY459"/>
                <a:gd fmla="*/ 2064 w 5417" name="TX460"/>
                <a:gd fmla="*/ 877 h 1158" name="TY460"/>
                <a:gd fmla="*/ 2079 w 5417" name="TX461"/>
                <a:gd fmla="*/ 845 h 1158" name="TY461"/>
                <a:gd fmla="*/ 2093 w 5417" name="TX462"/>
                <a:gd fmla="*/ 816 h 1158" name="TY462"/>
                <a:gd fmla="*/ 2103 w 5417" name="TX463"/>
                <a:gd fmla="*/ 784 h 1158" name="TY463"/>
                <a:gd fmla="*/ 2113 w 5417" name="TX464"/>
                <a:gd fmla="*/ 753 h 1158" name="TY464"/>
                <a:gd fmla="*/ 2119 w 5417" name="TX465"/>
                <a:gd fmla="*/ 723 h 1158" name="TY465"/>
                <a:gd fmla="*/ 2123 w 5417" name="TX466"/>
                <a:gd fmla="*/ 692 h 1158" name="TY466"/>
                <a:gd fmla="*/ 2123 w 5417" name="TX467"/>
                <a:gd fmla="*/ 661 h 1158" name="TY467"/>
                <a:gd fmla="*/ 2123 w 5417" name="TX468"/>
                <a:gd fmla="*/ 661 h 1158" name="TY468"/>
                <a:gd fmla="*/ 2123 w 5417" name="TX469"/>
                <a:gd fmla="*/ 639 h 1158" name="TY469"/>
                <a:gd fmla="*/ 2121 w 5417" name="TX470"/>
                <a:gd fmla="*/ 619 h 1158" name="TY470"/>
                <a:gd fmla="*/ 2117 w 5417" name="TX471"/>
                <a:gd fmla="*/ 602 h 1158" name="TY471"/>
                <a:gd fmla="*/ 2113 w 5417" name="TX472"/>
                <a:gd fmla="*/ 584 h 1158" name="TY472"/>
                <a:gd fmla="*/ 2107 w 5417" name="TX473"/>
                <a:gd fmla="*/ 568 h 1158" name="TY473"/>
                <a:gd fmla="*/ 2099 w 5417" name="TX474"/>
                <a:gd fmla="*/ 554 h 1158" name="TY474"/>
                <a:gd fmla="*/ 2091 w 5417" name="TX475"/>
                <a:gd fmla="*/ 541 h 1158" name="TY475"/>
                <a:gd fmla="*/ 2081 w 5417" name="TX476"/>
                <a:gd fmla="*/ 531 h 1158" name="TY476"/>
                <a:gd fmla="*/ 2081 w 5417" name="TX477"/>
                <a:gd fmla="*/ 531 h 1158" name="TY477"/>
                <a:gd fmla="*/ 2070 w 5417" name="TX478"/>
                <a:gd fmla="*/ 519 h 1158" name="TY478"/>
                <a:gd fmla="*/ 2058 w 5417" name="TX479"/>
                <a:gd fmla="*/ 511 h 1158" name="TY479"/>
                <a:gd fmla="*/ 2046 w 5417" name="TX480"/>
                <a:gd fmla="*/ 503 h 1158" name="TY480"/>
                <a:gd fmla="*/ 2032 w 5417" name="TX481"/>
                <a:gd fmla="*/ 497 h 1158" name="TY481"/>
                <a:gd fmla="*/ 2019 w 5417" name="TX482"/>
                <a:gd fmla="*/ 493 h 1158" name="TY482"/>
                <a:gd fmla="*/ 2003 w 5417" name="TX483"/>
                <a:gd fmla="*/ 489 h 1158" name="TY483"/>
                <a:gd fmla="*/ 1987 w 5417" name="TX484"/>
                <a:gd fmla="*/ 488 h 1158" name="TY484"/>
                <a:gd fmla="*/ 1969 w 5417" name="TX485"/>
                <a:gd fmla="*/ 488 h 1158" name="TY485"/>
                <a:gd fmla="*/ 1969 w 5417" name="TX486"/>
                <a:gd fmla="*/ 488 h 1158" name="TY486"/>
                <a:gd fmla="*/ 1938 w 5417" name="TX487"/>
                <a:gd fmla="*/ 489 h 1158" name="TY487"/>
                <a:gd fmla="*/ 1905 w 5417" name="TX488"/>
                <a:gd fmla="*/ 495 h 1158" name="TY488"/>
                <a:gd fmla="*/ 1869 w 5417" name="TX489"/>
                <a:gd fmla="*/ 505 h 1158" name="TY489"/>
                <a:gd fmla="*/ 1832 w 5417" name="TX490"/>
                <a:gd fmla="*/ 519 h 1158" name="TY490"/>
                <a:gd fmla="*/ 1832 w 5417" name="TX491"/>
                <a:gd fmla="*/ 519 h 1158" name="TY491"/>
                <a:gd fmla="*/ 1790 w 5417" name="TX492"/>
                <a:gd fmla="*/ 537 h 1158" name="TY492"/>
                <a:gd fmla="*/ 1751 w 5417" name="TX493"/>
                <a:gd fmla="*/ 560 h 1158" name="TY493"/>
                <a:gd fmla="*/ 1712 w 5417" name="TX494"/>
                <a:gd fmla="*/ 588 h 1158" name="TY494"/>
                <a:gd fmla="*/ 1671 w 5417" name="TX495"/>
                <a:gd fmla="*/ 619 h 1158" name="TY495"/>
                <a:gd fmla="*/ 1753 w 5417" name="TX496"/>
                <a:gd fmla="*/ 350 h 1158" name="TY496"/>
                <a:gd fmla="*/ 1753 w 5417" name="TX497"/>
                <a:gd fmla="*/ 350 h 1158" name="TY497"/>
                <a:gd fmla="*/ 1773 w 5417" name="TX498"/>
                <a:gd fmla="*/ 289 h 1158" name="TY498"/>
                <a:gd fmla="*/ 1789 w 5417" name="TX499"/>
                <a:gd fmla="*/ 244 h 1158" name="TY499"/>
                <a:gd fmla="*/ 1804 w 5417" name="TX500"/>
                <a:gd fmla="*/ 208 h 1158" name="TY500"/>
                <a:gd fmla="*/ 1816 w 5417" name="TX501"/>
                <a:gd fmla="*/ 187 h 1158" name="TY501"/>
                <a:gd fmla="*/ 1816 w 5417" name="TX502"/>
                <a:gd fmla="*/ 187 h 1158" name="TY502"/>
                <a:gd fmla="*/ 1824 w 5417" name="TX503"/>
                <a:gd fmla="*/ 177 h 1158" name="TY503"/>
                <a:gd fmla="*/ 1834 w 5417" name="TX504"/>
                <a:gd fmla="*/ 167 h 1158" name="TY504"/>
                <a:gd fmla="*/ 1842 w 5417" name="TX505"/>
                <a:gd fmla="*/ 161 h 1158" name="TY505"/>
                <a:gd fmla="*/ 1851 w 5417" name="TX506"/>
                <a:gd fmla="*/ 155 h 1158" name="TY506"/>
                <a:gd fmla="*/ 1863 w 5417" name="TX507"/>
                <a:gd fmla="*/ 149 h 1158" name="TY507"/>
                <a:gd fmla="*/ 1873 w 5417" name="TX508"/>
                <a:gd fmla="*/ 147 h 1158" name="TY508"/>
                <a:gd fmla="*/ 1885 w 5417" name="TX509"/>
                <a:gd fmla="*/ 145 h 1158" name="TY509"/>
                <a:gd fmla="*/ 1897 w 5417" name="TX510"/>
                <a:gd fmla="*/ 144 h 1158" name="TY510"/>
                <a:gd fmla="*/ 1897 w 5417" name="TX511"/>
                <a:gd fmla="*/ 144 h 1158" name="TY511"/>
                <a:gd fmla="*/ 1926 w 5417" name="TX512"/>
                <a:gd fmla="*/ 145 h 1158" name="TY512"/>
                <a:gd fmla="*/ 1962 w 5417" name="TX513"/>
                <a:gd fmla="*/ 149 h 1158" name="TY513"/>
                <a:gd fmla="*/ 1962 w 5417" name="TX514"/>
                <a:gd fmla="*/ 149 h 1158" name="TY514"/>
                <a:gd fmla="*/ 2030 w 5417" name="TX515"/>
                <a:gd fmla="*/ 159 h 1158" name="TY515"/>
                <a:gd fmla="*/ 2076 w 5417" name="TX516"/>
                <a:gd fmla="*/ 161 h 1158" name="TY516"/>
                <a:gd fmla="*/ 2076 w 5417" name="TX517"/>
                <a:gd fmla="*/ 161 h 1158" name="TY517"/>
                <a:gd fmla="*/ 2095 w 5417" name="TX518"/>
                <a:gd fmla="*/ 161 h 1158" name="TY518"/>
                <a:gd fmla="*/ 2115 w 5417" name="TX519"/>
                <a:gd fmla="*/ 157 h 1158" name="TY519"/>
                <a:gd fmla="*/ 2131 w 5417" name="TX520"/>
                <a:gd fmla="*/ 153 h 1158" name="TY520"/>
                <a:gd fmla="*/ 2142 w 5417" name="TX521"/>
                <a:gd fmla="*/ 145 h 1158" name="TY521"/>
                <a:gd fmla="*/ 2142 w 5417" name="TX522"/>
                <a:gd fmla="*/ 145 h 1158" name="TY522"/>
                <a:gd fmla="*/ 2154 w 5417" name="TX523"/>
                <a:gd fmla="*/ 138 h 1158" name="TY523"/>
                <a:gd fmla="*/ 2160 w 5417" name="TX524"/>
                <a:gd fmla="*/ 128 h 1158" name="TY524"/>
                <a:gd fmla="*/ 2166 w 5417" name="TX525"/>
                <a:gd fmla="*/ 118 h 1158" name="TY525"/>
                <a:gd fmla="*/ 2166 w 5417" name="TX526"/>
                <a:gd fmla="*/ 108 h 1158" name="TY526"/>
                <a:gd fmla="*/ 2166 w 5417" name="TX527"/>
                <a:gd fmla="*/ 108 h 1158" name="TY527"/>
                <a:gd fmla="*/ 1751 w 5417" name="TX529"/>
                <a:gd fmla="*/ 617 h 1158" name="TY529"/>
                <a:gd fmla="*/ 1751 w 5417" name="TX530"/>
                <a:gd fmla="*/ 617 h 1158" name="TY530"/>
                <a:gd fmla="*/ 1785 w 5417" name="TX531"/>
                <a:gd fmla="*/ 598 h 1158" name="TY531"/>
                <a:gd fmla="*/ 1814 w 5417" name="TX532"/>
                <a:gd fmla="*/ 584 h 1158" name="TY532"/>
                <a:gd fmla="*/ 1830 w 5417" name="TX533"/>
                <a:gd fmla="*/ 578 h 1158" name="TY533"/>
                <a:gd fmla="*/ 1844 w 5417" name="TX534"/>
                <a:gd fmla="*/ 576 h 1158" name="TY534"/>
                <a:gd fmla="*/ 1855 w 5417" name="TX535"/>
                <a:gd fmla="*/ 572 h 1158" name="TY535"/>
                <a:gd fmla="*/ 1869 w 5417" name="TX536"/>
                <a:gd fmla="*/ 572 h 1158" name="TY536"/>
                <a:gd fmla="*/ 1869 w 5417" name="TX537"/>
                <a:gd fmla="*/ 572 h 1158" name="TY537"/>
                <a:gd fmla="*/ 1887 w 5417" name="TX538"/>
                <a:gd fmla="*/ 574 h 1158" name="TY538"/>
                <a:gd fmla="*/ 1905 w 5417" name="TX539"/>
                <a:gd fmla="*/ 578 h 1158" name="TY539"/>
                <a:gd fmla="*/ 1918 w 5417" name="TX540"/>
                <a:gd fmla="*/ 588 h 1158" name="TY540"/>
                <a:gd fmla="*/ 1932 w 5417" name="TX541"/>
                <a:gd fmla="*/ 598 h 1158" name="TY541"/>
                <a:gd fmla="*/ 1932 w 5417" name="TX542"/>
                <a:gd fmla="*/ 598 h 1158" name="TY542"/>
                <a:gd fmla="*/ 1938 w 5417" name="TX543"/>
                <a:gd fmla="*/ 607 h 1158" name="TY543"/>
                <a:gd fmla="*/ 1946 w 5417" name="TX544"/>
                <a:gd fmla="*/ 619 h 1158" name="TY544"/>
                <a:gd fmla="*/ 1952 w 5417" name="TX545"/>
                <a:gd fmla="*/ 631 h 1158" name="TY545"/>
                <a:gd fmla="*/ 1956 w 5417" name="TX546"/>
                <a:gd fmla="*/ 643 h 1158" name="TY546"/>
                <a:gd fmla="*/ 1962 w 5417" name="TX547"/>
                <a:gd fmla="*/ 668 h 1158" name="TY547"/>
                <a:gd fmla="*/ 1963 w 5417" name="TX548"/>
                <a:gd fmla="*/ 698 h 1158" name="TY548"/>
                <a:gd fmla="*/ 1963 w 5417" name="TX549"/>
                <a:gd fmla="*/ 698 h 1158" name="TY549"/>
                <a:gd fmla="*/ 1963 w 5417" name="TX550"/>
                <a:gd fmla="*/ 731 h 1158" name="TY550"/>
                <a:gd fmla="*/ 1960 w 5417" name="TX551"/>
                <a:gd fmla="*/ 765 h 1158" name="TY551"/>
                <a:gd fmla="*/ 1952 w 5417" name="TX552"/>
                <a:gd fmla="*/ 798 h 1158" name="TY552"/>
                <a:gd fmla="*/ 1942 w 5417" name="TX553"/>
                <a:gd fmla="*/ 832 h 1158" name="TY553"/>
                <a:gd fmla="*/ 1930 w 5417" name="TX554"/>
                <a:gd fmla="*/ 865 h 1158" name="TY554"/>
                <a:gd fmla="*/ 1914 w 5417" name="TX555"/>
                <a:gd fmla="*/ 898 h 1158" name="TY555"/>
                <a:gd fmla="*/ 1897 w 5417" name="TX556"/>
                <a:gd fmla="*/ 932 h 1158" name="TY556"/>
                <a:gd fmla="*/ 1877 w 5417" name="TX557"/>
                <a:gd fmla="*/ 965 h 1158" name="TY557"/>
                <a:gd fmla="*/ 1877 w 5417" name="TX558"/>
                <a:gd fmla="*/ 965 h 1158" name="TY558"/>
                <a:gd fmla="*/ 1855 w 5417" name="TX559"/>
                <a:gd fmla="*/ 997 h 1158" name="TY559"/>
                <a:gd fmla="*/ 1832 w 5417" name="TX560"/>
                <a:gd fmla="*/ 1024 h 1158" name="TY560"/>
                <a:gd fmla="*/ 1808 w 5417" name="TX561"/>
                <a:gd fmla="*/ 1048 h 1158" name="TY561"/>
                <a:gd fmla="*/ 1785 w 5417" name="TX562"/>
                <a:gd fmla="*/ 1067 h 1158" name="TY562"/>
                <a:gd fmla="*/ 1759 w 5417" name="TX563"/>
                <a:gd fmla="*/ 1081 h 1158" name="TY563"/>
                <a:gd fmla="*/ 1733 w 5417" name="TX564"/>
                <a:gd fmla="*/ 1093 h 1158" name="TY564"/>
                <a:gd fmla="*/ 1706 w 5417" name="TX565"/>
                <a:gd fmla="*/ 1099 h 1158" name="TY565"/>
                <a:gd fmla="*/ 1680 w 5417" name="TX566"/>
                <a:gd fmla="*/ 1101 h 1158" name="TY566"/>
                <a:gd fmla="*/ 1680 w 5417" name="TX567"/>
                <a:gd fmla="*/ 1101 h 1158" name="TY567"/>
                <a:gd fmla="*/ 1657 w 5417" name="TX568"/>
                <a:gd fmla="*/ 1099 h 1158" name="TY568"/>
                <a:gd fmla="*/ 1637 w 5417" name="TX569"/>
                <a:gd fmla="*/ 1093 h 1158" name="TY569"/>
                <a:gd fmla="*/ 1618 w 5417" name="TX570"/>
                <a:gd fmla="*/ 1085 h 1158" name="TY570"/>
                <a:gd fmla="*/ 1600 w 5417" name="TX571"/>
                <a:gd fmla="*/ 1073 h 1158" name="TY571"/>
                <a:gd fmla="*/ 1600 w 5417" name="TX572"/>
                <a:gd fmla="*/ 1073 h 1158" name="TY572"/>
                <a:gd fmla="*/ 1584 w 5417" name="TX573"/>
                <a:gd fmla="*/ 1058 h 1158" name="TY573"/>
                <a:gd fmla="*/ 1572 w 5417" name="TX574"/>
                <a:gd fmla="*/ 1042 h 1158" name="TY574"/>
                <a:gd fmla="*/ 1566 w 5417" name="TX575"/>
                <a:gd fmla="*/ 1024 h 1158" name="TY575"/>
                <a:gd fmla="*/ 1564 w 5417" name="TX576"/>
                <a:gd fmla="*/ 1003 h 1158" name="TY576"/>
                <a:gd fmla="*/ 1564 w 5417" name="TX577"/>
                <a:gd fmla="*/ 1003 h 1158" name="TY577"/>
                <a:gd fmla="*/ 1566 w 5417" name="TX578"/>
                <a:gd fmla="*/ 975 h 1158" name="TY578"/>
                <a:gd fmla="*/ 1568 w 5417" name="TX579"/>
                <a:gd fmla="*/ 948 h 1158" name="TY579"/>
                <a:gd fmla="*/ 1572 w 5417" name="TX580"/>
                <a:gd fmla="*/ 920 h 1158" name="TY580"/>
                <a:gd fmla="*/ 1580 w 5417" name="TX581"/>
                <a:gd fmla="*/ 892 h 1158" name="TY581"/>
                <a:gd fmla="*/ 1588 w 5417" name="TX582"/>
                <a:gd fmla="*/ 863 h 1158" name="TY582"/>
                <a:gd fmla="*/ 1598 w 5417" name="TX583"/>
                <a:gd fmla="*/ 835 h 1158" name="TY583"/>
                <a:gd fmla="*/ 1610 w 5417" name="TX584"/>
                <a:gd fmla="*/ 806 h 1158" name="TY584"/>
                <a:gd fmla="*/ 1625 w 5417" name="TX585"/>
                <a:gd fmla="*/ 778 h 1158" name="TY585"/>
                <a:gd fmla="*/ 1625 w 5417" name="TX586"/>
                <a:gd fmla="*/ 778 h 1158" name="TY586"/>
                <a:gd fmla="*/ 1639 w 5417" name="TX587"/>
                <a:gd fmla="*/ 751 h 1158" name="TY587"/>
                <a:gd fmla="*/ 1655 w 5417" name="TX588"/>
                <a:gd fmla="*/ 725 h 1158" name="TY588"/>
                <a:gd fmla="*/ 1671 w 5417" name="TX589"/>
                <a:gd fmla="*/ 702 h 1158" name="TY589"/>
                <a:gd fmla="*/ 1686 w 5417" name="TX590"/>
                <a:gd fmla="*/ 680 h 1158" name="TY590"/>
                <a:gd fmla="*/ 1702 w 5417" name="TX591"/>
                <a:gd fmla="*/ 661 h 1158" name="TY591"/>
                <a:gd fmla="*/ 1718 w 5417" name="TX592"/>
                <a:gd fmla="*/ 645 h 1158" name="TY592"/>
                <a:gd fmla="*/ 1735 w 5417" name="TX593"/>
                <a:gd fmla="*/ 629 h 1158" name="TY593"/>
                <a:gd fmla="*/ 1751 w 5417" name="TX594"/>
                <a:gd fmla="*/ 617 h 1158" name="TY594"/>
                <a:gd fmla="*/ 1751 w 5417" name="TX595"/>
                <a:gd fmla="*/ 617 h 1158" name="TY595"/>
                <a:gd fmla="*/ 4114 w 5417" name="TX597"/>
                <a:gd fmla="*/ 511 h 1158" name="TY597"/>
                <a:gd fmla="*/ 4114 w 5417" name="TX598"/>
                <a:gd fmla="*/ 511 h 1158" name="TY598"/>
                <a:gd fmla="*/ 4104 w 5417" name="TX599"/>
                <a:gd fmla="*/ 503 h 1158" name="TY599"/>
                <a:gd fmla="*/ 4092 w 5417" name="TX600"/>
                <a:gd fmla="*/ 499 h 1158" name="TY600"/>
                <a:gd fmla="*/ 4067 w 5417" name="TX601"/>
                <a:gd fmla="*/ 489 h 1158" name="TY601"/>
                <a:gd fmla="*/ 4037 w 5417" name="TX602"/>
                <a:gd fmla="*/ 486 h 1158" name="TY602"/>
                <a:gd fmla="*/ 4004 w 5417" name="TX603"/>
                <a:gd fmla="*/ 484 h 1158" name="TY603"/>
                <a:gd fmla="*/ 4004 w 5417" name="TX604"/>
                <a:gd fmla="*/ 484 h 1158" name="TY604"/>
                <a:gd fmla="*/ 3980 w 5417" name="TX605"/>
                <a:gd fmla="*/ 484 h 1158" name="TY605"/>
                <a:gd fmla="*/ 3955 w 5417" name="TX606"/>
                <a:gd fmla="*/ 486 h 1158" name="TY606"/>
                <a:gd fmla="*/ 3931 w 5417" name="TX607"/>
                <a:gd fmla="*/ 489 h 1158" name="TY607"/>
                <a:gd fmla="*/ 3907 w 5417" name="TX608"/>
                <a:gd fmla="*/ 495 h 1158" name="TY608"/>
                <a:gd fmla="*/ 3884 w 5417" name="TX609"/>
                <a:gd fmla="*/ 501 h 1158" name="TY609"/>
                <a:gd fmla="*/ 3860 w 5417" name="TX610"/>
                <a:gd fmla="*/ 509 h 1158" name="TY610"/>
                <a:gd fmla="*/ 3839 w 5417" name="TX611"/>
                <a:gd fmla="*/ 519 h 1158" name="TY611"/>
                <a:gd fmla="*/ 3817 w 5417" name="TX612"/>
                <a:gd fmla="*/ 529 h 1158" name="TY612"/>
                <a:gd fmla="*/ 3795 w 5417" name="TX613"/>
                <a:gd fmla="*/ 543 h 1158" name="TY613"/>
                <a:gd fmla="*/ 3774 w 5417" name="TX614"/>
                <a:gd fmla="*/ 556 h 1158" name="TY614"/>
                <a:gd fmla="*/ 3752 w 5417" name="TX615"/>
                <a:gd fmla="*/ 570 h 1158" name="TY615"/>
                <a:gd fmla="*/ 3732 w 5417" name="TX616"/>
                <a:gd fmla="*/ 588 h 1158" name="TY616"/>
                <a:gd fmla="*/ 3713 w 5417" name="TX617"/>
                <a:gd fmla="*/ 605 h 1158" name="TY617"/>
                <a:gd fmla="*/ 3693 w 5417" name="TX618"/>
                <a:gd fmla="*/ 625 h 1158" name="TY618"/>
                <a:gd fmla="*/ 3674 w 5417" name="TX619"/>
                <a:gd fmla="*/ 647 h 1158" name="TY619"/>
                <a:gd fmla="*/ 3656 w 5417" name="TX620"/>
                <a:gd fmla="*/ 668 h 1158" name="TY620"/>
                <a:gd fmla="*/ 3656 w 5417" name="TX621"/>
                <a:gd fmla="*/ 668 h 1158" name="TY621"/>
                <a:gd fmla="*/ 3626 w 5417" name="TX622"/>
                <a:gd fmla="*/ 710 h 1158" name="TY622"/>
                <a:gd fmla="*/ 3599 w 5417" name="TX623"/>
                <a:gd fmla="*/ 749 h 1158" name="TY623"/>
                <a:gd fmla="*/ 3577 w 5417" name="TX624"/>
                <a:gd fmla="*/ 790 h 1158" name="TY624"/>
                <a:gd fmla="*/ 3560 w 5417" name="TX625"/>
                <a:gd fmla="*/ 832 h 1158" name="TY625"/>
                <a:gd fmla="*/ 3544 w 5417" name="TX626"/>
                <a:gd fmla="*/ 873 h 1158" name="TY626"/>
                <a:gd fmla="*/ 3534 w 5417" name="TX627"/>
                <a:gd fmla="*/ 914 h 1158" name="TY627"/>
                <a:gd fmla="*/ 3528 w 5417" name="TX628"/>
                <a:gd fmla="*/ 955 h 1158" name="TY628"/>
                <a:gd fmla="*/ 3526 w 5417" name="TX629"/>
                <a:gd fmla="*/ 995 h 1158" name="TY629"/>
                <a:gd fmla="*/ 3526 w 5417" name="TX630"/>
                <a:gd fmla="*/ 995 h 1158" name="TY630"/>
                <a:gd fmla="*/ 3526 w 5417" name="TX631"/>
                <a:gd fmla="*/ 1014 h 1158" name="TY631"/>
                <a:gd fmla="*/ 3528 w 5417" name="TX632"/>
                <a:gd fmla="*/ 1034 h 1158" name="TY632"/>
                <a:gd fmla="*/ 3532 w 5417" name="TX633"/>
                <a:gd fmla="*/ 1050 h 1158" name="TY633"/>
                <a:gd fmla="*/ 3536 w 5417" name="TX634"/>
                <a:gd fmla="*/ 1065 h 1158" name="TY634"/>
                <a:gd fmla="*/ 3540 w 5417" name="TX635"/>
                <a:gd fmla="*/ 1079 h 1158" name="TY635"/>
                <a:gd fmla="*/ 3548 w 5417" name="TX636"/>
                <a:gd fmla="*/ 1093 h 1158" name="TY636"/>
                <a:gd fmla="*/ 3556 w 5417" name="TX637"/>
                <a:gd fmla="*/ 1105 h 1158" name="TY637"/>
                <a:gd fmla="*/ 3563 w 5417" name="TX638"/>
                <a:gd fmla="*/ 1115 h 1158" name="TY638"/>
                <a:gd fmla="*/ 3563 w 5417" name="TX639"/>
                <a:gd fmla="*/ 1115 h 1158" name="TY639"/>
                <a:gd fmla="*/ 3573 w 5417" name="TX640"/>
                <a:gd fmla="*/ 1122 h 1158" name="TY640"/>
                <a:gd fmla="*/ 3585 w 5417" name="TX641"/>
                <a:gd fmla="*/ 1130 h 1158" name="TY641"/>
                <a:gd fmla="*/ 3597 w 5417" name="TX642"/>
                <a:gd fmla="*/ 1136 h 1158" name="TY642"/>
                <a:gd fmla="*/ 3609 w 5417" name="TX643"/>
                <a:gd fmla="*/ 1142 h 1158" name="TY643"/>
                <a:gd fmla="*/ 3624 w 5417" name="TX644"/>
                <a:gd fmla="*/ 1146 h 1158" name="TY644"/>
                <a:gd fmla="*/ 3638 w 5417" name="TX645"/>
                <a:gd fmla="*/ 1148 h 1158" name="TY645"/>
                <a:gd fmla="*/ 3654 w 5417" name="TX646"/>
                <a:gd fmla="*/ 1150 h 1158" name="TY646"/>
                <a:gd fmla="*/ 3672 w 5417" name="TX647"/>
                <a:gd fmla="*/ 1150 h 1158" name="TY647"/>
                <a:gd fmla="*/ 3672 w 5417" name="TX648"/>
                <a:gd fmla="*/ 1150 h 1158" name="TY648"/>
                <a:gd fmla="*/ 3693 w 5417" name="TX649"/>
                <a:gd fmla="*/ 1150 h 1158" name="TY649"/>
                <a:gd fmla="*/ 3717 w 5417" name="TX650"/>
                <a:gd fmla="*/ 1148 h 1158" name="TY650"/>
                <a:gd fmla="*/ 3740 w 5417" name="TX651"/>
                <a:gd fmla="*/ 1144 h 1158" name="TY651"/>
                <a:gd fmla="*/ 3764 w 5417" name="TX652"/>
                <a:gd fmla="*/ 1140 h 1158" name="TY652"/>
                <a:gd fmla="*/ 3788 w 5417" name="TX653"/>
                <a:gd fmla="*/ 1134 h 1158" name="TY653"/>
                <a:gd fmla="*/ 3813 w 5417" name="TX654"/>
                <a:gd fmla="*/ 1126 h 1158" name="TY654"/>
                <a:gd fmla="*/ 3864 w 5417" name="TX655"/>
                <a:gd fmla="*/ 1107 h 1158" name="TY655"/>
                <a:gd fmla="*/ 3917 w 5417" name="TX656"/>
                <a:gd fmla="*/ 1081 h 1158" name="TY656"/>
                <a:gd fmla="*/ 3974 w 5417" name="TX657"/>
                <a:gd fmla="*/ 1050 h 1158" name="TY657"/>
                <a:gd fmla="*/ 4031 w 5417" name="TX658"/>
                <a:gd fmla="*/ 1014 h 1158" name="TY658"/>
                <a:gd fmla="*/ 4092 w 5417" name="TX659"/>
                <a:gd fmla="*/ 971 h 1158" name="TY659"/>
                <a:gd fmla="*/ 4059 w 5417" name="TX660"/>
                <a:gd fmla="*/ 938 h 1158" name="TY660"/>
                <a:gd fmla="*/ 4059 w 5417" name="TX661"/>
                <a:gd fmla="*/ 938 h 1158" name="TY661"/>
                <a:gd fmla="*/ 4000 w 5417" name="TX662"/>
                <a:gd fmla="*/ 971 h 1158" name="TY662"/>
                <a:gd fmla="*/ 3947 w 5417" name="TX663"/>
                <a:gd fmla="*/ 999 h 1158" name="TY663"/>
                <a:gd fmla="*/ 3903 w 5417" name="TX664"/>
                <a:gd fmla="*/ 1020 h 1158" name="TY664"/>
                <a:gd fmla="*/ 3866 w 5417" name="TX665"/>
                <a:gd fmla="*/ 1034 h 1158" name="TY665"/>
                <a:gd fmla="*/ 3866 w 5417" name="TX666"/>
                <a:gd fmla="*/ 1034 h 1158" name="TY666"/>
                <a:gd fmla="*/ 3843 w 5417" name="TX667"/>
                <a:gd fmla="*/ 1042 h 1158" name="TY667"/>
                <a:gd fmla="*/ 3819 w 5417" name="TX668"/>
                <a:gd fmla="*/ 1048 h 1158" name="TY668"/>
                <a:gd fmla="*/ 3797 w 5417" name="TX669"/>
                <a:gd fmla="*/ 1052 h 1158" name="TY669"/>
                <a:gd fmla="*/ 3776 w 5417" name="TX670"/>
                <a:gd fmla="*/ 1052 h 1158" name="TY670"/>
                <a:gd fmla="*/ 3776 w 5417" name="TX671"/>
                <a:gd fmla="*/ 1052 h 1158" name="TY671"/>
                <a:gd fmla="*/ 3756 w 5417" name="TX672"/>
                <a:gd fmla="*/ 1052 h 1158" name="TY672"/>
                <a:gd fmla="*/ 3738 w 5417" name="TX673"/>
                <a:gd fmla="*/ 1048 h 1158" name="TY673"/>
                <a:gd fmla="*/ 3723 w 5417" name="TX674"/>
                <a:gd fmla="*/ 1040 h 1158" name="TY674"/>
                <a:gd fmla="*/ 3711 w 5417" name="TX675"/>
                <a:gd fmla="*/ 1030 h 1158" name="TY675"/>
                <a:gd fmla="*/ 3711 w 5417" name="TX676"/>
                <a:gd fmla="*/ 1030 h 1158" name="TY676"/>
                <a:gd fmla="*/ 3705 w 5417" name="TX677"/>
                <a:gd fmla="*/ 1024 h 1158" name="TY677"/>
                <a:gd fmla="*/ 3701 w 5417" name="TX678"/>
                <a:gd fmla="*/ 1018 h 1158" name="TY678"/>
                <a:gd fmla="*/ 3693 w 5417" name="TX679"/>
                <a:gd fmla="*/ 1001 h 1158" name="TY679"/>
                <a:gd fmla="*/ 3689 w 5417" name="TX680"/>
                <a:gd fmla="*/ 981 h 1158" name="TY680"/>
                <a:gd fmla="*/ 3687 w 5417" name="TX681"/>
                <a:gd fmla="*/ 955 h 1158" name="TY681"/>
                <a:gd fmla="*/ 3687 w 5417" name="TX682"/>
                <a:gd fmla="*/ 955 h 1158" name="TY682"/>
                <a:gd fmla="*/ 3691 w 5417" name="TX683"/>
                <a:gd fmla="*/ 916 h 1158" name="TY683"/>
                <a:gd fmla="*/ 3697 w 5417" name="TX684"/>
                <a:gd fmla="*/ 875 h 1158" name="TY684"/>
                <a:gd fmla="*/ 3697 w 5417" name="TX685"/>
                <a:gd fmla="*/ 875 h 1158" name="TY685"/>
                <a:gd fmla="*/ 3854 w 5417" name="TX686"/>
                <a:gd fmla="*/ 820 h 1158" name="TY686"/>
                <a:gd fmla="*/ 3907 w 5417" name="TX687"/>
                <a:gd fmla="*/ 800 h 1158" name="TY687"/>
                <a:gd fmla="*/ 3945 w 5417" name="TX688"/>
                <a:gd fmla="*/ 784 h 1158" name="TY688"/>
                <a:gd fmla="*/ 3945 w 5417" name="TX689"/>
                <a:gd fmla="*/ 784 h 1158" name="TY689"/>
                <a:gd fmla="*/ 3998 w 5417" name="TX690"/>
                <a:gd fmla="*/ 759 h 1158" name="TY690"/>
                <a:gd fmla="*/ 4043 w 5417" name="TX691"/>
                <a:gd fmla="*/ 733 h 1158" name="TY691"/>
                <a:gd fmla="*/ 4078 w 5417" name="TX692"/>
                <a:gd fmla="*/ 708 h 1158" name="TY692"/>
                <a:gd fmla="*/ 4092 w 5417" name="TX693"/>
                <a:gd fmla="*/ 696 h 1158" name="TY693"/>
                <a:gd fmla="*/ 4106 w 5417" name="TX694"/>
                <a:gd fmla="*/ 684 h 1158" name="TY694"/>
                <a:gd fmla="*/ 4106 w 5417" name="TX695"/>
                <a:gd fmla="*/ 684 h 1158" name="TY695"/>
                <a:gd fmla="*/ 4126 w 5417" name="TX696"/>
                <a:gd fmla="*/ 659 h 1158" name="TY696"/>
                <a:gd fmla="*/ 4133 w 5417" name="TX697"/>
                <a:gd fmla="*/ 647 h 1158" name="TY697"/>
                <a:gd fmla="*/ 4139 w 5417" name="TX698"/>
                <a:gd fmla="*/ 635 h 1158" name="TY698"/>
                <a:gd fmla="*/ 4143 w 5417" name="TX699"/>
                <a:gd fmla="*/ 623 h 1158" name="TY699"/>
                <a:gd fmla="*/ 4147 w 5417" name="TX700"/>
                <a:gd fmla="*/ 609 h 1158" name="TY700"/>
                <a:gd fmla="*/ 4149 w 5417" name="TX701"/>
                <a:gd fmla="*/ 598 h 1158" name="TY701"/>
                <a:gd fmla="*/ 4151 w 5417" name="TX702"/>
                <a:gd fmla="*/ 586 h 1158" name="TY702"/>
                <a:gd fmla="*/ 4151 w 5417" name="TX703"/>
                <a:gd fmla="*/ 586 h 1158" name="TY703"/>
                <a:gd fmla="*/ 4149 w 5417" name="TX704"/>
                <a:gd fmla="*/ 574 h 1158" name="TY704"/>
                <a:gd fmla="*/ 4147 w 5417" name="TX705"/>
                <a:gd fmla="*/ 562 h 1158" name="TY705"/>
                <a:gd fmla="*/ 4145 w 5417" name="TX706"/>
                <a:gd fmla="*/ 552 h 1158" name="TY706"/>
                <a:gd fmla="*/ 4141 w 5417" name="TX707"/>
                <a:gd fmla="*/ 543 h 1158" name="TY707"/>
                <a:gd fmla="*/ 4135 w 5417" name="TX708"/>
                <a:gd fmla="*/ 535 h 1158" name="TY708"/>
                <a:gd fmla="*/ 4130 w 5417" name="TX709"/>
                <a:gd fmla="*/ 525 h 1158" name="TY709"/>
                <a:gd fmla="*/ 4122 w 5417" name="TX710"/>
                <a:gd fmla="*/ 517 h 1158" name="TY710"/>
                <a:gd fmla="*/ 4114 w 5417" name="TX711"/>
                <a:gd fmla="*/ 511 h 1158" name="TY711"/>
                <a:gd fmla="*/ 4114 w 5417" name="TX712"/>
                <a:gd fmla="*/ 511 h 1158" name="TY712"/>
                <a:gd fmla="*/ 3951 w 5417" name="TX714"/>
                <a:gd fmla="*/ 708 h 1158" name="TY714"/>
                <a:gd fmla="*/ 3951 w 5417" name="TX715"/>
                <a:gd fmla="*/ 708 h 1158" name="TY715"/>
                <a:gd fmla="*/ 3929 w 5417" name="TX716"/>
                <a:gd fmla="*/ 723 h 1158" name="TY716"/>
                <a:gd fmla="*/ 3905 w 5417" name="TX717"/>
                <a:gd fmla="*/ 739 h 1158" name="TY717"/>
                <a:gd fmla="*/ 3878 w 5417" name="TX718"/>
                <a:gd fmla="*/ 755 h 1158" name="TY718"/>
                <a:gd fmla="*/ 3850 w 5417" name="TX719"/>
                <a:gd fmla="*/ 769 h 1158" name="TY719"/>
                <a:gd fmla="*/ 3819 w 5417" name="TX720"/>
                <a:gd fmla="*/ 784 h 1158" name="TY720"/>
                <a:gd fmla="*/ 3784 w 5417" name="TX721"/>
                <a:gd fmla="*/ 798 h 1158" name="TY721"/>
                <a:gd fmla="*/ 3709 w 5417" name="TX722"/>
                <a:gd fmla="*/ 826 h 1158" name="TY722"/>
                <a:gd fmla="*/ 3709 w 5417" name="TX723"/>
                <a:gd fmla="*/ 826 h 1158" name="TY723"/>
                <a:gd fmla="*/ 3721 w 5417" name="TX724"/>
                <a:gd fmla="*/ 782 h 1158" name="TY724"/>
                <a:gd fmla="*/ 3734 w 5417" name="TX725"/>
                <a:gd fmla="*/ 739 h 1158" name="TY725"/>
                <a:gd fmla="*/ 3752 w 5417" name="TX726"/>
                <a:gd fmla="*/ 698 h 1158" name="TY726"/>
                <a:gd fmla="*/ 3774 w 5417" name="TX727"/>
                <a:gd fmla="*/ 655 h 1158" name="TY727"/>
                <a:gd fmla="*/ 3774 w 5417" name="TX728"/>
                <a:gd fmla="*/ 655 h 1158" name="TY728"/>
                <a:gd fmla="*/ 3791 w 5417" name="TX729"/>
                <a:gd fmla="*/ 627 h 1158" name="TY729"/>
                <a:gd fmla="*/ 3809 w 5417" name="TX730"/>
                <a:gd fmla="*/ 604 h 1158" name="TY730"/>
                <a:gd fmla="*/ 3831 w 5417" name="TX731"/>
                <a:gd fmla="*/ 584 h 1158" name="TY731"/>
                <a:gd fmla="*/ 3852 w 5417" name="TX732"/>
                <a:gd fmla="*/ 568 h 1158" name="TY732"/>
                <a:gd fmla="*/ 3852 w 5417" name="TX733"/>
                <a:gd fmla="*/ 568 h 1158" name="TY733"/>
                <a:gd fmla="*/ 3870 w 5417" name="TX734"/>
                <a:gd fmla="*/ 558 h 1158" name="TY734"/>
                <a:gd fmla="*/ 3888 w 5417" name="TX735"/>
                <a:gd fmla="*/ 552 h 1158" name="TY735"/>
                <a:gd fmla="*/ 3905 w 5417" name="TX736"/>
                <a:gd fmla="*/ 548 h 1158" name="TY736"/>
                <a:gd fmla="*/ 3925 w 5417" name="TX737"/>
                <a:gd fmla="*/ 546 h 1158" name="TY737"/>
                <a:gd fmla="*/ 3925 w 5417" name="TX738"/>
                <a:gd fmla="*/ 546 h 1158" name="TY738"/>
                <a:gd fmla="*/ 3943 w 5417" name="TX739"/>
                <a:gd fmla="*/ 548 h 1158" name="TY739"/>
                <a:gd fmla="*/ 3957 w 5417" name="TX740"/>
                <a:gd fmla="*/ 552 h 1158" name="TY740"/>
                <a:gd fmla="*/ 3970 w 5417" name="TX741"/>
                <a:gd fmla="*/ 558 h 1158" name="TY741"/>
                <a:gd fmla="*/ 3984 w 5417" name="TX742"/>
                <a:gd fmla="*/ 566 h 1158" name="TY742"/>
                <a:gd fmla="*/ 3984 w 5417" name="TX743"/>
                <a:gd fmla="*/ 566 h 1158" name="TY743"/>
                <a:gd fmla="*/ 3994 w 5417" name="TX744"/>
                <a:gd fmla="*/ 578 h 1158" name="TY744"/>
                <a:gd fmla="*/ 4000 w 5417" name="TX745"/>
                <a:gd fmla="*/ 590 h 1158" name="TY745"/>
                <a:gd fmla="*/ 4004 w 5417" name="TX746"/>
                <a:gd fmla="*/ 604 h 1158" name="TY746"/>
                <a:gd fmla="*/ 4006 w 5417" name="TX747"/>
                <a:gd fmla="*/ 619 h 1158" name="TY747"/>
                <a:gd fmla="*/ 4006 w 5417" name="TX748"/>
                <a:gd fmla="*/ 619 h 1158" name="TY748"/>
                <a:gd fmla="*/ 4006 w 5417" name="TX749"/>
                <a:gd fmla="*/ 631 h 1158" name="TY749"/>
                <a:gd fmla="*/ 4002 w 5417" name="TX750"/>
                <a:gd fmla="*/ 641 h 1158" name="TY750"/>
                <a:gd fmla="*/ 3998 w 5417" name="TX751"/>
                <a:gd fmla="*/ 653 h 1158" name="TY751"/>
                <a:gd fmla="*/ 3992 w 5417" name="TX752"/>
                <a:gd fmla="*/ 662 h 1158" name="TY752"/>
                <a:gd fmla="*/ 3984 w 5417" name="TX753"/>
                <a:gd fmla="*/ 674 h 1158" name="TY753"/>
                <a:gd fmla="*/ 3974 w 5417" name="TX754"/>
                <a:gd fmla="*/ 686 h 1158" name="TY754"/>
                <a:gd fmla="*/ 3951 w 5417" name="TX755"/>
                <a:gd fmla="*/ 708 h 1158" name="TY755"/>
                <a:gd fmla="*/ 3951 w 5417" name="TX756"/>
                <a:gd fmla="*/ 708 h 1158" name="TY756"/>
                <a:gd fmla="*/ 5391 w 5417" name="TX758"/>
                <a:gd fmla="*/ 65 h 1158" name="TY758"/>
                <a:gd fmla="*/ 5391 w 5417" name="TX759"/>
                <a:gd fmla="*/ 65 h 1158" name="TY759"/>
                <a:gd fmla="*/ 5380 w 5417" name="TX760"/>
                <a:gd fmla="*/ 59 h 1158" name="TY760"/>
                <a:gd fmla="*/ 5364 w 5417" name="TX761"/>
                <a:gd fmla="*/ 53 h 1158" name="TY761"/>
                <a:gd fmla="*/ 5346 w 5417" name="TX762"/>
                <a:gd fmla="*/ 49 h 1158" name="TY762"/>
                <a:gd fmla="*/ 5329 w 5417" name="TX763"/>
                <a:gd fmla="*/ 49 h 1158" name="TY763"/>
                <a:gd fmla="*/ 5329 w 5417" name="TX764"/>
                <a:gd fmla="*/ 49 h 1158" name="TY764"/>
                <a:gd fmla="*/ 5289 w 5417" name="TX765"/>
                <a:gd fmla="*/ 51 h 1158" name="TY765"/>
                <a:gd fmla="*/ 5250 w 5417" name="TX766"/>
                <a:gd fmla="*/ 55 h 1158" name="TY766"/>
                <a:gd fmla="*/ 5207 w 5417" name="TX767"/>
                <a:gd fmla="*/ 65 h 1158" name="TY767"/>
                <a:gd fmla="*/ 5165 w 5417" name="TX768"/>
                <a:gd fmla="*/ 77 h 1158" name="TY768"/>
                <a:gd fmla="*/ 5165 w 5417" name="TX769"/>
                <a:gd fmla="*/ 77 h 1158" name="TY769"/>
                <a:gd fmla="*/ 5122 w 5417" name="TX770"/>
                <a:gd fmla="*/ 90 h 1158" name="TY770"/>
                <a:gd fmla="*/ 5083 w 5417" name="TX771"/>
                <a:gd fmla="*/ 110 h 1158" name="TY771"/>
                <a:gd fmla="*/ 5044 w 5417" name="TX772"/>
                <a:gd fmla="*/ 130 h 1158" name="TY772"/>
                <a:gd fmla="*/ 5010 w 5417" name="TX773"/>
                <a:gd fmla="*/ 153 h 1158" name="TY773"/>
                <a:gd fmla="*/ 5010 w 5417" name="TX774"/>
                <a:gd fmla="*/ 153 h 1158" name="TY774"/>
                <a:gd fmla="*/ 4977 w 5417" name="TX775"/>
                <a:gd fmla="*/ 179 h 1158" name="TY775"/>
                <a:gd fmla="*/ 4947 w 5417" name="TX776"/>
                <a:gd fmla="*/ 208 h 1158" name="TY776"/>
                <a:gd fmla="*/ 4922 w 5417" name="TX777"/>
                <a:gd fmla="*/ 238 h 1158" name="TY777"/>
                <a:gd fmla="*/ 4898 w 5417" name="TX778"/>
                <a:gd fmla="*/ 271 h 1158" name="TY778"/>
                <a:gd fmla="*/ 4898 w 5417" name="TX779"/>
                <a:gd fmla="*/ 271 h 1158" name="TY779"/>
                <a:gd fmla="*/ 4876 w 5417" name="TX780"/>
                <a:gd fmla="*/ 311 h 1158" name="TY780"/>
                <a:gd fmla="*/ 4855 w 5417" name="TX781"/>
                <a:gd fmla="*/ 360 h 1158" name="TY781"/>
                <a:gd fmla="*/ 4831 w 5417" name="TX782"/>
                <a:gd fmla="*/ 421 h 1158" name="TY782"/>
                <a:gd fmla="*/ 4808 w 5417" name="TX783"/>
                <a:gd fmla="*/ 489 h 1158" name="TY783"/>
                <a:gd fmla="*/ 4808 w 5417" name="TX784"/>
                <a:gd fmla="*/ 489 h 1158" name="TY784"/>
                <a:gd fmla="*/ 4770 w 5417" name="TX785"/>
                <a:gd fmla="*/ 486 h 1158" name="TY785"/>
                <a:gd fmla="*/ 4743 w 5417" name="TX786"/>
                <a:gd fmla="*/ 486 h 1158" name="TY786"/>
                <a:gd fmla="*/ 4743 w 5417" name="TX787"/>
                <a:gd fmla="*/ 486 h 1158" name="TY787"/>
                <a:gd fmla="*/ 4717 w 5417" name="TX788"/>
                <a:gd fmla="*/ 486 h 1158" name="TY788"/>
                <a:gd fmla="*/ 4692 w 5417" name="TX789"/>
                <a:gd fmla="*/ 489 h 1158" name="TY789"/>
                <a:gd fmla="*/ 4666 w 5417" name="TX790"/>
                <a:gd fmla="*/ 493 h 1158" name="TY790"/>
                <a:gd fmla="*/ 4639 w 5417" name="TX791"/>
                <a:gd fmla="*/ 501 h 1158" name="TY791"/>
                <a:gd fmla="*/ 4611 w 5417" name="TX792"/>
                <a:gd fmla="*/ 511 h 1158" name="TY792"/>
                <a:gd fmla="*/ 4584 w 5417" name="TX793"/>
                <a:gd fmla="*/ 523 h 1158" name="TY793"/>
                <a:gd fmla="*/ 4554 w 5417" name="TX794"/>
                <a:gd fmla="*/ 537 h 1158" name="TY794"/>
                <a:gd fmla="*/ 4525 w 5417" name="TX795"/>
                <a:gd fmla="*/ 552 h 1158" name="TY795"/>
                <a:gd fmla="*/ 4525 w 5417" name="TX796"/>
                <a:gd fmla="*/ 552 h 1158" name="TY796"/>
                <a:gd fmla="*/ 4495 w 5417" name="TX797"/>
                <a:gd fmla="*/ 570 h 1158" name="TY797"/>
                <a:gd fmla="*/ 4466 w 5417" name="TX798"/>
                <a:gd fmla="*/ 592 h 1158" name="TY798"/>
                <a:gd fmla="*/ 4438 w 5417" name="TX799"/>
                <a:gd fmla="*/ 613 h 1158" name="TY799"/>
                <a:gd fmla="*/ 4411 w 5417" name="TX800"/>
                <a:gd fmla="*/ 639 h 1158" name="TY800"/>
                <a:gd fmla="*/ 4383 w 5417" name="TX801"/>
                <a:gd fmla="*/ 666 h 1158" name="TY801"/>
                <a:gd fmla="*/ 4358 w 5417" name="TX802"/>
                <a:gd fmla="*/ 696 h 1158" name="TY802"/>
                <a:gd fmla="*/ 4332 w 5417" name="TX803"/>
                <a:gd fmla="*/ 729 h 1158" name="TY803"/>
                <a:gd fmla="*/ 4308 w 5417" name="TX804"/>
                <a:gd fmla="*/ 763 h 1158" name="TY804"/>
                <a:gd fmla="*/ 4308 w 5417" name="TX805"/>
                <a:gd fmla="*/ 763 h 1158" name="TY805"/>
                <a:gd fmla="*/ 4285 w 5417" name="TX806"/>
                <a:gd fmla="*/ 798 h 1158" name="TY806"/>
                <a:gd fmla="*/ 4265 w 5417" name="TX807"/>
                <a:gd fmla="*/ 832 h 1158" name="TY807"/>
                <a:gd fmla="*/ 4247 w 5417" name="TX808"/>
                <a:gd fmla="*/ 865 h 1158" name="TY808"/>
                <a:gd fmla="*/ 4234 w 5417" name="TX809"/>
                <a:gd fmla="*/ 896 h 1158" name="TY809"/>
                <a:gd fmla="*/ 4224 w 5417" name="TX810"/>
                <a:gd fmla="*/ 928 h 1158" name="TY810"/>
                <a:gd fmla="*/ 4216 w 5417" name="TX811"/>
                <a:gd fmla="*/ 957 h 1158" name="TY811"/>
                <a:gd fmla="*/ 4212 w 5417" name="TX812"/>
                <a:gd fmla="*/ 987 h 1158" name="TY812"/>
                <a:gd fmla="*/ 4210 w 5417" name="TX813"/>
                <a:gd fmla="*/ 1014 h 1158" name="TY813"/>
                <a:gd fmla="*/ 4210 w 5417" name="TX814"/>
                <a:gd fmla="*/ 1014 h 1158" name="TY814"/>
                <a:gd fmla="*/ 4210 w 5417" name="TX815"/>
                <a:gd fmla="*/ 1030 h 1158" name="TY815"/>
                <a:gd fmla="*/ 4212 w 5417" name="TX816"/>
                <a:gd fmla="*/ 1046 h 1158" name="TY816"/>
                <a:gd fmla="*/ 4216 w 5417" name="TX817"/>
                <a:gd fmla="*/ 1062 h 1158" name="TY817"/>
                <a:gd fmla="*/ 4220 w 5417" name="TX818"/>
                <a:gd fmla="*/ 1075 h 1158" name="TY818"/>
                <a:gd fmla="*/ 4224 w 5417" name="TX819"/>
                <a:gd fmla="*/ 1087 h 1158" name="TY819"/>
                <a:gd fmla="*/ 4230 w 5417" name="TX820"/>
                <a:gd fmla="*/ 1099 h 1158" name="TY820"/>
                <a:gd fmla="*/ 4238 w 5417" name="TX821"/>
                <a:gd fmla="*/ 1109 h 1158" name="TY821"/>
                <a:gd fmla="*/ 4245 w 5417" name="TX822"/>
                <a:gd fmla="*/ 1119 h 1158" name="TY822"/>
                <a:gd fmla="*/ 4245 w 5417" name="TX823"/>
                <a:gd fmla="*/ 1119 h 1158" name="TY823"/>
                <a:gd fmla="*/ 4255 w 5417" name="TX824"/>
                <a:gd fmla="*/ 1126 h 1158" name="TY824"/>
                <a:gd fmla="*/ 4265 w 5417" name="TX825"/>
                <a:gd fmla="*/ 1134 h 1158" name="TY825"/>
                <a:gd fmla="*/ 4275 w 5417" name="TX826"/>
                <a:gd fmla="*/ 1140 h 1158" name="TY826"/>
                <a:gd fmla="*/ 4287 w 5417" name="TX827"/>
                <a:gd fmla="*/ 1146 h 1158" name="TY827"/>
                <a:gd fmla="*/ 4299 w 5417" name="TX828"/>
                <a:gd fmla="*/ 1150 h 1158" name="TY828"/>
                <a:gd fmla="*/ 4310 w 5417" name="TX829"/>
                <a:gd fmla="*/ 1152 h 1158" name="TY829"/>
                <a:gd fmla="*/ 4336 w 5417" name="TX830"/>
                <a:gd fmla="*/ 1154 h 1158" name="TY830"/>
                <a:gd fmla="*/ 4336 w 5417" name="TX831"/>
                <a:gd fmla="*/ 1154 h 1158" name="TY831"/>
                <a:gd fmla="*/ 4367 w 5417" name="TX832"/>
                <a:gd fmla="*/ 1152 h 1158" name="TY832"/>
                <a:gd fmla="*/ 4403 w 5417" name="TX833"/>
                <a:gd fmla="*/ 1146 h 1158" name="TY833"/>
                <a:gd fmla="*/ 4440 w 5417" name="TX834"/>
                <a:gd fmla="*/ 1134 h 1158" name="TY834"/>
                <a:gd fmla="*/ 4479 w 5417" name="TX835"/>
                <a:gd fmla="*/ 1119 h 1158" name="TY835"/>
                <a:gd fmla="*/ 4479 w 5417" name="TX836"/>
                <a:gd fmla="*/ 1119 h 1158" name="TY836"/>
                <a:gd fmla="*/ 4499 w 5417" name="TX837"/>
                <a:gd fmla="*/ 1109 h 1158" name="TY837"/>
                <a:gd fmla="*/ 4521 w 5417" name="TX838"/>
                <a:gd fmla="*/ 1097 h 1158" name="TY838"/>
                <a:gd fmla="*/ 4570 w 5417" name="TX839"/>
                <a:gd fmla="*/ 1067 h 1158" name="TY839"/>
                <a:gd fmla="*/ 4621 w 5417" name="TX840"/>
                <a:gd fmla="*/ 1030 h 1158" name="TY840"/>
                <a:gd fmla="*/ 4678 w 5417" name="TX841"/>
                <a:gd fmla="*/ 985 h 1158" name="TY841"/>
                <a:gd fmla="*/ 4644 w 5417" name="TX842"/>
                <a:gd fmla="*/ 1079 h 1158" name="TY842"/>
                <a:gd fmla="*/ 4644 w 5417" name="TX843"/>
                <a:gd fmla="*/ 1079 h 1158" name="TY843"/>
                <a:gd fmla="*/ 4635 w 5417" name="TX844"/>
                <a:gd fmla="*/ 1105 h 1158" name="TY844"/>
                <a:gd fmla="*/ 4633 w 5417" name="TX845"/>
                <a:gd fmla="*/ 1122 h 1158" name="TY845"/>
                <a:gd fmla="*/ 4633 w 5417" name="TX846"/>
                <a:gd fmla="*/ 1122 h 1158" name="TY846"/>
                <a:gd fmla="*/ 4635 w 5417" name="TX847"/>
                <a:gd fmla="*/ 1128 h 1158" name="TY847"/>
                <a:gd fmla="*/ 4637 w 5417" name="TX848"/>
                <a:gd fmla="*/ 1134 h 1158" name="TY848"/>
                <a:gd fmla="*/ 4641 w 5417" name="TX849"/>
                <a:gd fmla="*/ 1140 h 1158" name="TY849"/>
                <a:gd fmla="*/ 4648 w 5417" name="TX850"/>
                <a:gd fmla="*/ 1144 h 1158" name="TY850"/>
                <a:gd fmla="*/ 4648 w 5417" name="TX851"/>
                <a:gd fmla="*/ 1144 h 1158" name="TY851"/>
                <a:gd fmla="*/ 4656 w 5417" name="TX852"/>
                <a:gd fmla="*/ 1150 h 1158" name="TY852"/>
                <a:gd fmla="*/ 4664 w 5417" name="TX853"/>
                <a:gd fmla="*/ 1152 h 1158" name="TY853"/>
                <a:gd fmla="*/ 4676 w 5417" name="TX854"/>
                <a:gd fmla="*/ 1154 h 1158" name="TY854"/>
                <a:gd fmla="*/ 4686 w 5417" name="TX855"/>
                <a:gd fmla="*/ 1156 h 1158" name="TY855"/>
                <a:gd fmla="*/ 4686 w 5417" name="TX856"/>
                <a:gd fmla="*/ 1156 h 1158" name="TY856"/>
                <a:gd fmla="*/ 4715 w 5417" name="TX857"/>
                <a:gd fmla="*/ 1154 h 1158" name="TY857"/>
                <a:gd fmla="*/ 4749 w 5417" name="TX858"/>
                <a:gd fmla="*/ 1146 h 1158" name="TY858"/>
                <a:gd fmla="*/ 4786 w 5417" name="TX859"/>
                <a:gd fmla="*/ 1134 h 1158" name="TY859"/>
                <a:gd fmla="*/ 4829 w 5417" name="TX860"/>
                <a:gd fmla="*/ 1117 h 1158" name="TY860"/>
                <a:gd fmla="*/ 4829 w 5417" name="TX861"/>
                <a:gd fmla="*/ 1117 h 1158" name="TY861"/>
                <a:gd fmla="*/ 4865 w 5417" name="TX862"/>
                <a:gd fmla="*/ 1099 h 1158" name="TY862"/>
                <a:gd fmla="*/ 4910 w 5417" name="TX863"/>
                <a:gd fmla="*/ 1073 h 1158" name="TY863"/>
                <a:gd fmla="*/ 4965 w 5417" name="TX864"/>
                <a:gd fmla="*/ 1040 h 1158" name="TY864"/>
                <a:gd fmla="*/ 5028 w 5417" name="TX865"/>
                <a:gd fmla="*/ 1001 h 1158" name="TY865"/>
                <a:gd fmla="*/ 5000 w 5417" name="TX866"/>
                <a:gd fmla="*/ 971 h 1158" name="TY866"/>
                <a:gd fmla="*/ 5000 w 5417" name="TX867"/>
                <a:gd fmla="*/ 971 h 1158" name="TY867"/>
                <a:gd fmla="*/ 4918 w 5417" name="TX868"/>
                <a:gd fmla="*/ 1018 h 1158" name="TY868"/>
                <a:gd fmla="*/ 4888 w 5417" name="TX869"/>
                <a:gd fmla="*/ 1034 h 1158" name="TY869"/>
                <a:gd fmla="*/ 4867 w 5417" name="TX870"/>
                <a:gd fmla="*/ 1044 h 1158" name="TY870"/>
                <a:gd fmla="*/ 4867 w 5417" name="TX871"/>
                <a:gd fmla="*/ 1044 h 1158" name="TY871"/>
                <a:gd fmla="*/ 4845 w 5417" name="TX872"/>
                <a:gd fmla="*/ 1052 h 1158" name="TY872"/>
                <a:gd fmla="*/ 4825 w 5417" name="TX873"/>
                <a:gd fmla="*/ 1056 h 1158" name="TY873"/>
                <a:gd fmla="*/ 4825 w 5417" name="TX874"/>
                <a:gd fmla="*/ 1056 h 1158" name="TY874"/>
                <a:gd fmla="*/ 4814 w 5417" name="TX875"/>
                <a:gd fmla="*/ 1054 h 1158" name="TY875"/>
                <a:gd fmla="*/ 4808 w 5417" name="TX876"/>
                <a:gd fmla="*/ 1050 h 1158" name="TY876"/>
                <a:gd fmla="*/ 4804 w 5417" name="TX877"/>
                <a:gd fmla="*/ 1048 h 1158" name="TY877"/>
                <a:gd fmla="*/ 4800 w 5417" name="TX878"/>
                <a:gd fmla="*/ 1044 h 1158" name="TY878"/>
                <a:gd fmla="*/ 4798 w 5417" name="TX879"/>
                <a:gd fmla="*/ 1038 h 1158" name="TY879"/>
                <a:gd fmla="*/ 4796 w 5417" name="TX880"/>
                <a:gd fmla="*/ 1026 h 1158" name="TY880"/>
                <a:gd fmla="*/ 4796 w 5417" name="TX881"/>
                <a:gd fmla="*/ 1026 h 1158" name="TY881"/>
                <a:gd fmla="*/ 4798 w 5417" name="TX882"/>
                <a:gd fmla="*/ 1008 h 1158" name="TY882"/>
                <a:gd fmla="*/ 4804 w 5417" name="TX883"/>
                <a:gd fmla="*/ 985 h 1158" name="TY883"/>
                <a:gd fmla="*/ 4821 w 5417" name="TX884"/>
                <a:gd fmla="*/ 916 h 1158" name="TY884"/>
                <a:gd fmla="*/ 4963 w 5417" name="TX885"/>
                <a:gd fmla="*/ 452 h 1158" name="TY885"/>
                <a:gd fmla="*/ 4963 w 5417" name="TX886"/>
                <a:gd fmla="*/ 452 h 1158" name="TY886"/>
                <a:gd fmla="*/ 5010 w 5417" name="TX887"/>
                <a:gd fmla="*/ 305 h 1158" name="TY887"/>
                <a:gd fmla="*/ 5026 w 5417" name="TX888"/>
                <a:gd fmla="*/ 258 h 1158" name="TY888"/>
                <a:gd fmla="*/ 5036 w 5417" name="TX889"/>
                <a:gd fmla="*/ 232 h 1158" name="TY889"/>
                <a:gd fmla="*/ 5036 w 5417" name="TX890"/>
                <a:gd fmla="*/ 232 h 1158" name="TY890"/>
                <a:gd fmla="*/ 5047 w 5417" name="TX891"/>
                <a:gd fmla="*/ 206 h 1158" name="TY891"/>
                <a:gd fmla="*/ 5059 w 5417" name="TX892"/>
                <a:gd fmla="*/ 187 h 1158" name="TY892"/>
                <a:gd fmla="*/ 5073 w 5417" name="TX893"/>
                <a:gd fmla="*/ 171 h 1158" name="TY893"/>
                <a:gd fmla="*/ 5087 w 5417" name="TX894"/>
                <a:gd fmla="*/ 161 h 1158" name="TY894"/>
                <a:gd fmla="*/ 5087 w 5417" name="TX895"/>
                <a:gd fmla="*/ 161 h 1158" name="TY895"/>
                <a:gd fmla="*/ 5101 w 5417" name="TX896"/>
                <a:gd fmla="*/ 153 h 1158" name="TY896"/>
                <a:gd fmla="*/ 5114 w 5417" name="TX897"/>
                <a:gd fmla="*/ 147 h 1158" name="TY897"/>
                <a:gd fmla="*/ 5130 w 5417" name="TX898"/>
                <a:gd fmla="*/ 145 h 1158" name="TY898"/>
                <a:gd fmla="*/ 5148 w 5417" name="TX899"/>
                <a:gd fmla="*/ 144 h 1158" name="TY899"/>
                <a:gd fmla="*/ 5148 w 5417" name="TX900"/>
                <a:gd fmla="*/ 144 h 1158" name="TY900"/>
                <a:gd fmla="*/ 5183 w 5417" name="TX901"/>
                <a:gd fmla="*/ 145 h 1158" name="TY901"/>
                <a:gd fmla="*/ 5240 w 5417" name="TX902"/>
                <a:gd fmla="*/ 151 h 1158" name="TY902"/>
                <a:gd fmla="*/ 5240 w 5417" name="TX903"/>
                <a:gd fmla="*/ 151 h 1158" name="TY903"/>
                <a:gd fmla="*/ 5297 w 5417" name="TX904"/>
                <a:gd fmla="*/ 157 h 1158" name="TY904"/>
                <a:gd fmla="*/ 5334 w 5417" name="TX905"/>
                <a:gd fmla="*/ 159 h 1158" name="TY905"/>
                <a:gd fmla="*/ 5334 w 5417" name="TX906"/>
                <a:gd fmla="*/ 159 h 1158" name="TY906"/>
                <a:gd fmla="*/ 5352 w 5417" name="TX907"/>
                <a:gd fmla="*/ 159 h 1158" name="TY907"/>
                <a:gd fmla="*/ 5368 w 5417" name="TX908"/>
                <a:gd fmla="*/ 155 h 1158" name="TY908"/>
                <a:gd fmla="*/ 5382 w 5417" name="TX909"/>
                <a:gd fmla="*/ 151 h 1158" name="TY909"/>
                <a:gd fmla="*/ 5393 w 5417" name="TX910"/>
                <a:gd fmla="*/ 145 h 1158" name="TY910"/>
                <a:gd fmla="*/ 5393 w 5417" name="TX911"/>
                <a:gd fmla="*/ 145 h 1158" name="TY911"/>
                <a:gd fmla="*/ 5403 w 5417" name="TX912"/>
                <a:gd fmla="*/ 136 h 1158" name="TY912"/>
                <a:gd fmla="*/ 5411 w 5417" name="TX913"/>
                <a:gd fmla="*/ 128 h 1158" name="TY913"/>
                <a:gd fmla="*/ 5415 w 5417" name="TX914"/>
                <a:gd fmla="*/ 118 h 1158" name="TY914"/>
                <a:gd fmla="*/ 5415 w 5417" name="TX915"/>
                <a:gd fmla="*/ 106 h 1158" name="TY915"/>
                <a:gd fmla="*/ 5415 w 5417" name="TX916"/>
                <a:gd fmla="*/ 106 h 1158" name="TY916"/>
                <a:gd fmla="*/ 5415 w 5417" name="TX917"/>
                <a:gd fmla="*/ 94 h 1158" name="TY917"/>
                <a:gd fmla="*/ 5409 w 5417" name="TX918"/>
                <a:gd fmla="*/ 83 h 1158" name="TY918"/>
                <a:gd fmla="*/ 5403 w 5417" name="TX919"/>
                <a:gd fmla="*/ 75 h 1158" name="TY919"/>
                <a:gd fmla="*/ 5391 w 5417" name="TX920"/>
                <a:gd fmla="*/ 65 h 1158" name="TY920"/>
                <a:gd fmla="*/ 5391 w 5417" name="TX921"/>
                <a:gd fmla="*/ 65 h 1158" name="TY921"/>
                <a:gd fmla="*/ 4741 w 5417" name="TX923"/>
                <a:gd fmla="*/ 729 h 1158" name="TY923"/>
                <a:gd fmla="*/ 4741 w 5417" name="TX924"/>
                <a:gd fmla="*/ 729 h 1158" name="TY924"/>
                <a:gd fmla="*/ 4719 w 5417" name="TX925"/>
                <a:gd fmla="*/ 798 h 1158" name="TY925"/>
                <a:gd fmla="*/ 4700 w 5417" name="TX926"/>
                <a:gd fmla="*/ 851 h 1158" name="TY926"/>
                <a:gd fmla="*/ 4684 w 5417" name="TX927"/>
                <a:gd fmla="*/ 892 h 1158" name="TY927"/>
                <a:gd fmla="*/ 4676 w 5417" name="TX928"/>
                <a:gd fmla="*/ 906 h 1158" name="TY928"/>
                <a:gd fmla="*/ 4668 w 5417" name="TX929"/>
                <a:gd fmla="*/ 918 h 1158" name="TY929"/>
                <a:gd fmla="*/ 4668 w 5417" name="TX930"/>
                <a:gd fmla="*/ 918 h 1158" name="TY930"/>
                <a:gd fmla="*/ 4644 w 5417" name="TX931"/>
                <a:gd fmla="*/ 948 h 1158" name="TY931"/>
                <a:gd fmla="*/ 4615 w 5417" name="TX932"/>
                <a:gd fmla="*/ 973 h 1158" name="TY932"/>
                <a:gd fmla="*/ 4584 w 5417" name="TX933"/>
                <a:gd fmla="*/ 999 h 1158" name="TY933"/>
                <a:gd fmla="*/ 4546 w 5417" name="TX934"/>
                <a:gd fmla="*/ 1020 h 1158" name="TY934"/>
                <a:gd fmla="*/ 4546 w 5417" name="TX935"/>
                <a:gd fmla="*/ 1020 h 1158" name="TY935"/>
                <a:gd fmla="*/ 4521 w 5417" name="TX936"/>
                <a:gd fmla="*/ 1034 h 1158" name="TY936"/>
                <a:gd fmla="*/ 4495 w 5417" name="TX937"/>
                <a:gd fmla="*/ 1042 h 1158" name="TY937"/>
                <a:gd fmla="*/ 4473 w 5417" name="TX938"/>
                <a:gd fmla="*/ 1048 h 1158" name="TY938"/>
                <a:gd fmla="*/ 4452 w 5417" name="TX939"/>
                <a:gd fmla="*/ 1050 h 1158" name="TY939"/>
                <a:gd fmla="*/ 4452 w 5417" name="TX940"/>
                <a:gd fmla="*/ 1050 h 1158" name="TY940"/>
                <a:gd fmla="*/ 4434 w 5417" name="TX941"/>
                <a:gd fmla="*/ 1048 h 1158" name="TY941"/>
                <a:gd fmla="*/ 4418 w 5417" name="TX942"/>
                <a:gd fmla="*/ 1044 h 1158" name="TY942"/>
                <a:gd fmla="*/ 4403 w 5417" name="TX943"/>
                <a:gd fmla="*/ 1036 h 1158" name="TY943"/>
                <a:gd fmla="*/ 4389 w 5417" name="TX944"/>
                <a:gd fmla="*/ 1024 h 1158" name="TY944"/>
                <a:gd fmla="*/ 4389 w 5417" name="TX945"/>
                <a:gd fmla="*/ 1024 h 1158" name="TY945"/>
                <a:gd fmla="*/ 4377 w 5417" name="TX946"/>
                <a:gd fmla="*/ 1010 h 1158" name="TY946"/>
                <a:gd fmla="*/ 4367 w 5417" name="TX947"/>
                <a:gd fmla="*/ 997 h 1158" name="TY947"/>
                <a:gd fmla="*/ 4363 w 5417" name="TX948"/>
                <a:gd fmla="*/ 979 h 1158" name="TY948"/>
                <a:gd fmla="*/ 4361 w 5417" name="TX949"/>
                <a:gd fmla="*/ 959 h 1158" name="TY949"/>
                <a:gd fmla="*/ 4361 w 5417" name="TX950"/>
                <a:gd fmla="*/ 959 h 1158" name="TY950"/>
                <a:gd fmla="*/ 4361 w 5417" name="TX951"/>
                <a:gd fmla="*/ 938 h 1158" name="TY951"/>
                <a:gd fmla="*/ 4365 w 5417" name="TX952"/>
                <a:gd fmla="*/ 916 h 1158" name="TY952"/>
                <a:gd fmla="*/ 4369 w 5417" name="TX953"/>
                <a:gd fmla="*/ 891 h 1158" name="TY953"/>
                <a:gd fmla="*/ 4375 w 5417" name="TX954"/>
                <a:gd fmla="*/ 867 h 1158" name="TY954"/>
                <a:gd fmla="*/ 4385 w 5417" name="TX955"/>
                <a:gd fmla="*/ 841 h 1158" name="TY955"/>
                <a:gd fmla="*/ 4395 w 5417" name="TX956"/>
                <a:gd fmla="*/ 814 h 1158" name="TY956"/>
                <a:gd fmla="*/ 4407 w 5417" name="TX957"/>
                <a:gd fmla="*/ 786 h 1158" name="TY957"/>
                <a:gd fmla="*/ 4420 w 5417" name="TX958"/>
                <a:gd fmla="*/ 757 h 1158" name="TY958"/>
                <a:gd fmla="*/ 4420 w 5417" name="TX959"/>
                <a:gd fmla="*/ 757 h 1158" name="TY959"/>
                <a:gd fmla="*/ 4436 w 5417" name="TX960"/>
                <a:gd fmla="*/ 729 h 1158" name="TY960"/>
                <a:gd fmla="*/ 4450 w 5417" name="TX961"/>
                <a:gd fmla="*/ 704 h 1158" name="TY961"/>
                <a:gd fmla="*/ 4466 w 5417" name="TX962"/>
                <a:gd fmla="*/ 682 h 1158" name="TY962"/>
                <a:gd fmla="*/ 4481 w 5417" name="TX963"/>
                <a:gd fmla="*/ 661 h 1158" name="TY963"/>
                <a:gd fmla="*/ 4497 w 5417" name="TX964"/>
                <a:gd fmla="*/ 643 h 1158" name="TY964"/>
                <a:gd fmla="*/ 4513 w 5417" name="TX965"/>
                <a:gd fmla="*/ 625 h 1158" name="TY965"/>
                <a:gd fmla="*/ 4529 w 5417" name="TX966"/>
                <a:gd fmla="*/ 613 h 1158" name="TY966"/>
                <a:gd fmla="*/ 4544 w 5417" name="TX967"/>
                <a:gd fmla="*/ 602 h 1158" name="TY967"/>
                <a:gd fmla="*/ 4544 w 5417" name="TX968"/>
                <a:gd fmla="*/ 602 h 1158" name="TY968"/>
                <a:gd fmla="*/ 4576 w 5417" name="TX969"/>
                <a:gd fmla="*/ 584 h 1158" name="TY969"/>
                <a:gd fmla="*/ 4591 w 5417" name="TX970"/>
                <a:gd fmla="*/ 576 h 1158" name="TY970"/>
                <a:gd fmla="*/ 4609 w 5417" name="TX971"/>
                <a:gd fmla="*/ 570 h 1158" name="TY971"/>
                <a:gd fmla="*/ 4625 w 5417" name="TX972"/>
                <a:gd fmla="*/ 566 h 1158" name="TY972"/>
                <a:gd fmla="*/ 4641 w 5417" name="TX973"/>
                <a:gd fmla="*/ 564 h 1158" name="TY973"/>
                <a:gd fmla="*/ 4658 w 5417" name="TX974"/>
                <a:gd fmla="*/ 562 h 1158" name="TY974"/>
                <a:gd fmla="*/ 4674 w 5417" name="TX975"/>
                <a:gd fmla="*/ 560 h 1158" name="TY975"/>
                <a:gd fmla="*/ 4674 w 5417" name="TX976"/>
                <a:gd fmla="*/ 560 h 1158" name="TY976"/>
                <a:gd fmla="*/ 4694 w 5417" name="TX977"/>
                <a:gd fmla="*/ 562 h 1158" name="TY977"/>
                <a:gd fmla="*/ 4719 w 5417" name="TX978"/>
                <a:gd fmla="*/ 564 h 1158" name="TY978"/>
                <a:gd fmla="*/ 4788 w 5417" name="TX979"/>
                <a:gd fmla="*/ 574 h 1158" name="TY979"/>
                <a:gd fmla="*/ 4741 w 5417" name="TX980"/>
                <a:gd fmla="*/ 729 h 1158" name="TY980"/>
                <a:gd fmla="*/ 3418 w 5417" name="TX982"/>
                <a:gd fmla="*/ 511 h 1158" name="TY982"/>
                <a:gd fmla="*/ 3418 w 5417" name="TX983"/>
                <a:gd fmla="*/ 511 h 1158" name="TY983"/>
                <a:gd fmla="*/ 3408 w 5417" name="TX984"/>
                <a:gd fmla="*/ 503 h 1158" name="TY984"/>
                <a:gd fmla="*/ 3396 w 5417" name="TX985"/>
                <a:gd fmla="*/ 499 h 1158" name="TY985"/>
                <a:gd fmla="*/ 3373 w 5417" name="TX986"/>
                <a:gd fmla="*/ 489 h 1158" name="TY986"/>
                <a:gd fmla="*/ 3343 w 5417" name="TX987"/>
                <a:gd fmla="*/ 486 h 1158" name="TY987"/>
                <a:gd fmla="*/ 3310 w 5417" name="TX988"/>
                <a:gd fmla="*/ 484 h 1158" name="TY988"/>
                <a:gd fmla="*/ 3310 w 5417" name="TX989"/>
                <a:gd fmla="*/ 484 h 1158" name="TY989"/>
                <a:gd fmla="*/ 3284 w 5417" name="TX990"/>
                <a:gd fmla="*/ 484 h 1158" name="TY990"/>
                <a:gd fmla="*/ 3259 w 5417" name="TX991"/>
                <a:gd fmla="*/ 486 h 1158" name="TY991"/>
                <a:gd fmla="*/ 3235 w 5417" name="TX992"/>
                <a:gd fmla="*/ 489 h 1158" name="TY992"/>
                <a:gd fmla="*/ 3212 w 5417" name="TX993"/>
                <a:gd fmla="*/ 495 h 1158" name="TY993"/>
                <a:gd fmla="*/ 3188 w 5417" name="TX994"/>
                <a:gd fmla="*/ 501 h 1158" name="TY994"/>
                <a:gd fmla="*/ 3164 w 5417" name="TX995"/>
                <a:gd fmla="*/ 509 h 1158" name="TY995"/>
                <a:gd fmla="*/ 3143 w 5417" name="TX996"/>
                <a:gd fmla="*/ 519 h 1158" name="TY996"/>
                <a:gd fmla="*/ 3121 w 5417" name="TX997"/>
                <a:gd fmla="*/ 529 h 1158" name="TY997"/>
                <a:gd fmla="*/ 3100 w 5417" name="TX998"/>
                <a:gd fmla="*/ 543 h 1158" name="TY998"/>
                <a:gd fmla="*/ 3078 w 5417" name="TX999"/>
                <a:gd fmla="*/ 556 h 1158" name="TY999"/>
                <a:gd fmla="*/ 3058 w 5417" name="TX1000"/>
                <a:gd fmla="*/ 570 h 1158" name="TY1000"/>
                <a:gd fmla="*/ 3037 w 5417" name="TX1001"/>
                <a:gd fmla="*/ 588 h 1158" name="TY1001"/>
                <a:gd fmla="*/ 3017 w 5417" name="TX1002"/>
                <a:gd fmla="*/ 605 h 1158" name="TY1002"/>
                <a:gd fmla="*/ 2997 w 5417" name="TX1003"/>
                <a:gd fmla="*/ 625 h 1158" name="TY1003"/>
                <a:gd fmla="*/ 2980 w 5417" name="TX1004"/>
                <a:gd fmla="*/ 647 h 1158" name="TY1004"/>
                <a:gd fmla="*/ 2960 w 5417" name="TX1005"/>
                <a:gd fmla="*/ 668 h 1158" name="TY1005"/>
                <a:gd fmla="*/ 2960 w 5417" name="TX1006"/>
                <a:gd fmla="*/ 668 h 1158" name="TY1006"/>
                <a:gd fmla="*/ 2931 w 5417" name="TX1007"/>
                <a:gd fmla="*/ 710 h 1158" name="TY1007"/>
                <a:gd fmla="*/ 2905 w 5417" name="TX1008"/>
                <a:gd fmla="*/ 749 h 1158" name="TY1008"/>
                <a:gd fmla="*/ 2881 w 5417" name="TX1009"/>
                <a:gd fmla="*/ 790 h 1158" name="TY1009"/>
                <a:gd fmla="*/ 2864 w 5417" name="TX1010"/>
                <a:gd fmla="*/ 832 h 1158" name="TY1010"/>
                <a:gd fmla="*/ 2850 w 5417" name="TX1011"/>
                <a:gd fmla="*/ 873 h 1158" name="TY1011"/>
                <a:gd fmla="*/ 2840 w 5417" name="TX1012"/>
                <a:gd fmla="*/ 914 h 1158" name="TY1012"/>
                <a:gd fmla="*/ 2832 w 5417" name="TX1013"/>
                <a:gd fmla="*/ 955 h 1158" name="TY1013"/>
                <a:gd fmla="*/ 2830 w 5417" name="TX1014"/>
                <a:gd fmla="*/ 995 h 1158" name="TY1014"/>
                <a:gd fmla="*/ 2830 w 5417" name="TX1015"/>
                <a:gd fmla="*/ 995 h 1158" name="TY1015"/>
                <a:gd fmla="*/ 2832 w 5417" name="TX1016"/>
                <a:gd fmla="*/ 1014 h 1158" name="TY1016"/>
                <a:gd fmla="*/ 2834 w 5417" name="TX1017"/>
                <a:gd fmla="*/ 1034 h 1158" name="TY1017"/>
                <a:gd fmla="*/ 2836 w 5417" name="TX1018"/>
                <a:gd fmla="*/ 1050 h 1158" name="TY1018"/>
                <a:gd fmla="*/ 2840 w 5417" name="TX1019"/>
                <a:gd fmla="*/ 1065 h 1158" name="TY1019"/>
                <a:gd fmla="*/ 2846 w 5417" name="TX1020"/>
                <a:gd fmla="*/ 1079 h 1158" name="TY1020"/>
                <a:gd fmla="*/ 2852 w 5417" name="TX1021"/>
                <a:gd fmla="*/ 1093 h 1158" name="TY1021"/>
                <a:gd fmla="*/ 2860 w 5417" name="TX1022"/>
                <a:gd fmla="*/ 1105 h 1158" name="TY1022"/>
                <a:gd fmla="*/ 2868 w 5417" name="TX1023"/>
                <a:gd fmla="*/ 1115 h 1158" name="TY1023"/>
                <a:gd fmla="*/ 2868 w 5417" name="TX1024"/>
                <a:gd fmla="*/ 1115 h 1158" name="TY1024"/>
                <a:gd fmla="*/ 2877 w 5417" name="TX1025"/>
                <a:gd fmla="*/ 1122 h 1158" name="TY1025"/>
                <a:gd fmla="*/ 2889 w 5417" name="TX1026"/>
                <a:gd fmla="*/ 1130 h 1158" name="TY1026"/>
                <a:gd fmla="*/ 2901 w 5417" name="TX1027"/>
                <a:gd fmla="*/ 1136 h 1158" name="TY1027"/>
                <a:gd fmla="*/ 2915 w 5417" name="TX1028"/>
                <a:gd fmla="*/ 1142 h 1158" name="TY1028"/>
                <a:gd fmla="*/ 2929 w 5417" name="TX1029"/>
                <a:gd fmla="*/ 1146 h 1158" name="TY1029"/>
                <a:gd fmla="*/ 2944 w 5417" name="TX1030"/>
                <a:gd fmla="*/ 1148 h 1158" name="TY1030"/>
                <a:gd fmla="*/ 2960 w 5417" name="TX1031"/>
                <a:gd fmla="*/ 1150 h 1158" name="TY1031"/>
                <a:gd fmla="*/ 2978 w 5417" name="TX1032"/>
                <a:gd fmla="*/ 1150 h 1158" name="TY1032"/>
                <a:gd fmla="*/ 2978 w 5417" name="TX1033"/>
                <a:gd fmla="*/ 1150 h 1158" name="TY1033"/>
                <a:gd fmla="*/ 2999 w 5417" name="TX1034"/>
                <a:gd fmla="*/ 1150 h 1158" name="TY1034"/>
                <a:gd fmla="*/ 3021 w 5417" name="TX1035"/>
                <a:gd fmla="*/ 1148 h 1158" name="TY1035"/>
                <a:gd fmla="*/ 3045 w 5417" name="TX1036"/>
                <a:gd fmla="*/ 1144 h 1158" name="TY1036"/>
                <a:gd fmla="*/ 3068 w 5417" name="TX1037"/>
                <a:gd fmla="*/ 1140 h 1158" name="TY1037"/>
                <a:gd fmla="*/ 3094 w 5417" name="TX1038"/>
                <a:gd fmla="*/ 1134 h 1158" name="TY1038"/>
                <a:gd fmla="*/ 3117 w 5417" name="TX1039"/>
                <a:gd fmla="*/ 1126 h 1158" name="TY1039"/>
                <a:gd fmla="*/ 3168 w 5417" name="TX1040"/>
                <a:gd fmla="*/ 1107 h 1158" name="TY1040"/>
                <a:gd fmla="*/ 3223 w 5417" name="TX1041"/>
                <a:gd fmla="*/ 1081 h 1158" name="TY1041"/>
                <a:gd fmla="*/ 3278 w 5417" name="TX1042"/>
                <a:gd fmla="*/ 1050 h 1158" name="TY1042"/>
                <a:gd fmla="*/ 3335 w 5417" name="TX1043"/>
                <a:gd fmla="*/ 1014 h 1158" name="TY1043"/>
                <a:gd fmla="*/ 3396 w 5417" name="TX1044"/>
                <a:gd fmla="*/ 971 h 1158" name="TY1044"/>
                <a:gd fmla="*/ 3363 w 5417" name="TX1045"/>
                <a:gd fmla="*/ 938 h 1158" name="TY1045"/>
                <a:gd fmla="*/ 3363 w 5417" name="TX1046"/>
                <a:gd fmla="*/ 938 h 1158" name="TY1046"/>
                <a:gd fmla="*/ 3304 w 5417" name="TX1047"/>
                <a:gd fmla="*/ 971 h 1158" name="TY1047"/>
                <a:gd fmla="*/ 3251 w 5417" name="TX1048"/>
                <a:gd fmla="*/ 999 h 1158" name="TY1048"/>
                <a:gd fmla="*/ 3208 w 5417" name="TX1049"/>
                <a:gd fmla="*/ 1020 h 1158" name="TY1049"/>
                <a:gd fmla="*/ 3170 w 5417" name="TX1050"/>
                <a:gd fmla="*/ 1034 h 1158" name="TY1050"/>
                <a:gd fmla="*/ 3170 w 5417" name="TX1051"/>
                <a:gd fmla="*/ 1034 h 1158" name="TY1051"/>
                <a:gd fmla="*/ 3147 w 5417" name="TX1052"/>
                <a:gd fmla="*/ 1042 h 1158" name="TY1052"/>
                <a:gd fmla="*/ 3123 w 5417" name="TX1053"/>
                <a:gd fmla="*/ 1048 h 1158" name="TY1053"/>
                <a:gd fmla="*/ 3102 w 5417" name="TX1054"/>
                <a:gd fmla="*/ 1052 h 1158" name="TY1054"/>
                <a:gd fmla="*/ 3080 w 5417" name="TX1055"/>
                <a:gd fmla="*/ 1052 h 1158" name="TY1055"/>
                <a:gd fmla="*/ 3080 w 5417" name="TX1056"/>
                <a:gd fmla="*/ 1052 h 1158" name="TY1056"/>
                <a:gd fmla="*/ 3060 w 5417" name="TX1057"/>
                <a:gd fmla="*/ 1052 h 1158" name="TY1057"/>
                <a:gd fmla="*/ 3043 w 5417" name="TX1058"/>
                <a:gd fmla="*/ 1048 h 1158" name="TY1058"/>
                <a:gd fmla="*/ 3029 w 5417" name="TX1059"/>
                <a:gd fmla="*/ 1040 h 1158" name="TY1059"/>
                <a:gd fmla="*/ 3015 w 5417" name="TX1060"/>
                <a:gd fmla="*/ 1030 h 1158" name="TY1060"/>
                <a:gd fmla="*/ 3015 w 5417" name="TX1061"/>
                <a:gd fmla="*/ 1030 h 1158" name="TY1061"/>
                <a:gd fmla="*/ 3009 w 5417" name="TX1062"/>
                <a:gd fmla="*/ 1024 h 1158" name="TY1062"/>
                <a:gd fmla="*/ 3005 w 5417" name="TX1063"/>
                <a:gd fmla="*/ 1018 h 1158" name="TY1063"/>
                <a:gd fmla="*/ 2999 w 5417" name="TX1064"/>
                <a:gd fmla="*/ 1001 h 1158" name="TY1064"/>
                <a:gd fmla="*/ 2993 w 5417" name="TX1065"/>
                <a:gd fmla="*/ 981 h 1158" name="TY1065"/>
                <a:gd fmla="*/ 2993 w 5417" name="TX1066"/>
                <a:gd fmla="*/ 955 h 1158" name="TY1066"/>
                <a:gd fmla="*/ 2993 w 5417" name="TX1067"/>
                <a:gd fmla="*/ 955 h 1158" name="TY1067"/>
                <a:gd fmla="*/ 2995 w 5417" name="TX1068"/>
                <a:gd fmla="*/ 916 h 1158" name="TY1068"/>
                <a:gd fmla="*/ 3001 w 5417" name="TX1069"/>
                <a:gd fmla="*/ 875 h 1158" name="TY1069"/>
                <a:gd fmla="*/ 3001 w 5417" name="TX1070"/>
                <a:gd fmla="*/ 875 h 1158" name="TY1070"/>
                <a:gd fmla="*/ 3159 w 5417" name="TX1071"/>
                <a:gd fmla="*/ 820 h 1158" name="TY1071"/>
                <a:gd fmla="*/ 3212 w 5417" name="TX1072"/>
                <a:gd fmla="*/ 800 h 1158" name="TY1072"/>
                <a:gd fmla="*/ 3249 w 5417" name="TX1073"/>
                <a:gd fmla="*/ 784 h 1158" name="TY1073"/>
                <a:gd fmla="*/ 3249 w 5417" name="TX1074"/>
                <a:gd fmla="*/ 784 h 1158" name="TY1074"/>
                <a:gd fmla="*/ 3304 w 5417" name="TX1075"/>
                <a:gd fmla="*/ 759 h 1158" name="TY1075"/>
                <a:gd fmla="*/ 3347 w 5417" name="TX1076"/>
                <a:gd fmla="*/ 733 h 1158" name="TY1076"/>
                <a:gd fmla="*/ 3383 w 5417" name="TX1077"/>
                <a:gd fmla="*/ 708 h 1158" name="TY1077"/>
                <a:gd fmla="*/ 3398 w 5417" name="TX1078"/>
                <a:gd fmla="*/ 696 h 1158" name="TY1078"/>
                <a:gd fmla="*/ 3410 w 5417" name="TX1079"/>
                <a:gd fmla="*/ 684 h 1158" name="TY1079"/>
                <a:gd fmla="*/ 3410 w 5417" name="TX1080"/>
                <a:gd fmla="*/ 684 h 1158" name="TY1080"/>
                <a:gd fmla="*/ 3430 w 5417" name="TX1081"/>
                <a:gd fmla="*/ 659 h 1158" name="TY1081"/>
                <a:gd fmla="*/ 3438 w 5417" name="TX1082"/>
                <a:gd fmla="*/ 647 h 1158" name="TY1082"/>
                <a:gd fmla="*/ 3444 w 5417" name="TX1083"/>
                <a:gd fmla="*/ 635 h 1158" name="TY1083"/>
                <a:gd fmla="*/ 3449 w 5417" name="TX1084"/>
                <a:gd fmla="*/ 623 h 1158" name="TY1084"/>
                <a:gd fmla="*/ 3453 w 5417" name="TX1085"/>
                <a:gd fmla="*/ 609 h 1158" name="TY1085"/>
                <a:gd fmla="*/ 3455 w 5417" name="TX1086"/>
                <a:gd fmla="*/ 598 h 1158" name="TY1086"/>
                <a:gd fmla="*/ 3455 w 5417" name="TX1087"/>
                <a:gd fmla="*/ 586 h 1158" name="TY1087"/>
                <a:gd fmla="*/ 3455 w 5417" name="TX1088"/>
                <a:gd fmla="*/ 586 h 1158" name="TY1088"/>
                <a:gd fmla="*/ 3455 w 5417" name="TX1089"/>
                <a:gd fmla="*/ 574 h 1158" name="TY1089"/>
                <a:gd fmla="*/ 3453 w 5417" name="TX1090"/>
                <a:gd fmla="*/ 562 h 1158" name="TY1090"/>
                <a:gd fmla="*/ 3449 w 5417" name="TX1091"/>
                <a:gd fmla="*/ 552 h 1158" name="TY1091"/>
                <a:gd fmla="*/ 3446 w 5417" name="TX1092"/>
                <a:gd fmla="*/ 543 h 1158" name="TY1092"/>
                <a:gd fmla="*/ 3442 w 5417" name="TX1093"/>
                <a:gd fmla="*/ 535 h 1158" name="TY1093"/>
                <a:gd fmla="*/ 3434 w 5417" name="TX1094"/>
                <a:gd fmla="*/ 525 h 1158" name="TY1094"/>
                <a:gd fmla="*/ 3426 w 5417" name="TX1095"/>
                <a:gd fmla="*/ 517 h 1158" name="TY1095"/>
                <a:gd fmla="*/ 3418 w 5417" name="TX1096"/>
                <a:gd fmla="*/ 511 h 1158" name="TY1096"/>
                <a:gd fmla="*/ 3418 w 5417" name="TX1097"/>
                <a:gd fmla="*/ 511 h 1158" name="TY1097"/>
                <a:gd fmla="*/ 3255 w 5417" name="TX1099"/>
                <a:gd fmla="*/ 708 h 1158" name="TY1099"/>
                <a:gd fmla="*/ 3255 w 5417" name="TX1100"/>
                <a:gd fmla="*/ 708 h 1158" name="TY1100"/>
                <a:gd fmla="*/ 3233 w 5417" name="TX1101"/>
                <a:gd fmla="*/ 723 h 1158" name="TY1101"/>
                <a:gd fmla="*/ 3210 w 5417" name="TX1102"/>
                <a:gd fmla="*/ 739 h 1158" name="TY1102"/>
                <a:gd fmla="*/ 3184 w 5417" name="TX1103"/>
                <a:gd fmla="*/ 755 h 1158" name="TY1103"/>
                <a:gd fmla="*/ 3155 w 5417" name="TX1104"/>
                <a:gd fmla="*/ 769 h 1158" name="TY1104"/>
                <a:gd fmla="*/ 3123 w 5417" name="TX1105"/>
                <a:gd fmla="*/ 784 h 1158" name="TY1105"/>
                <a:gd fmla="*/ 3090 w 5417" name="TX1106"/>
                <a:gd fmla="*/ 798 h 1158" name="TY1106"/>
                <a:gd fmla="*/ 3013 w 5417" name="TX1107"/>
                <a:gd fmla="*/ 826 h 1158" name="TY1107"/>
                <a:gd fmla="*/ 3013 w 5417" name="TX1108"/>
                <a:gd fmla="*/ 826 h 1158" name="TY1108"/>
                <a:gd fmla="*/ 3025 w 5417" name="TX1109"/>
                <a:gd fmla="*/ 782 h 1158" name="TY1109"/>
                <a:gd fmla="*/ 3039 w 5417" name="TX1110"/>
                <a:gd fmla="*/ 739 h 1158" name="TY1110"/>
                <a:gd fmla="*/ 3058 w 5417" name="TX1111"/>
                <a:gd fmla="*/ 698 h 1158" name="TY1111"/>
                <a:gd fmla="*/ 3078 w 5417" name="TX1112"/>
                <a:gd fmla="*/ 655 h 1158" name="TY1112"/>
                <a:gd fmla="*/ 3078 w 5417" name="TX1113"/>
                <a:gd fmla="*/ 655 h 1158" name="TY1113"/>
                <a:gd fmla="*/ 3096 w 5417" name="TX1114"/>
                <a:gd fmla="*/ 627 h 1158" name="TY1114"/>
                <a:gd fmla="*/ 3115 w 5417" name="TX1115"/>
                <a:gd fmla="*/ 604 h 1158" name="TY1115"/>
                <a:gd fmla="*/ 3135 w 5417" name="TX1116"/>
                <a:gd fmla="*/ 584 h 1158" name="TY1116"/>
                <a:gd fmla="*/ 3159 w 5417" name="TX1117"/>
                <a:gd fmla="*/ 568 h 1158" name="TY1117"/>
                <a:gd fmla="*/ 3159 w 5417" name="TX1118"/>
                <a:gd fmla="*/ 568 h 1158" name="TY1118"/>
                <a:gd fmla="*/ 3176 w 5417" name="TX1119"/>
                <a:gd fmla="*/ 558 h 1158" name="TY1119"/>
                <a:gd fmla="*/ 3194 w 5417" name="TX1120"/>
                <a:gd fmla="*/ 552 h 1158" name="TY1120"/>
                <a:gd fmla="*/ 3212 w 5417" name="TX1121"/>
                <a:gd fmla="*/ 548 h 1158" name="TY1121"/>
                <a:gd fmla="*/ 3229 w 5417" name="TX1122"/>
                <a:gd fmla="*/ 546 h 1158" name="TY1122"/>
                <a:gd fmla="*/ 3229 w 5417" name="TX1123"/>
                <a:gd fmla="*/ 546 h 1158" name="TY1123"/>
                <a:gd fmla="*/ 3247 w 5417" name="TX1124"/>
                <a:gd fmla="*/ 548 h 1158" name="TY1124"/>
                <a:gd fmla="*/ 3263 w 5417" name="TX1125"/>
                <a:gd fmla="*/ 552 h 1158" name="TY1125"/>
                <a:gd fmla="*/ 3276 w 5417" name="TX1126"/>
                <a:gd fmla="*/ 558 h 1158" name="TY1126"/>
                <a:gd fmla="*/ 3288 w 5417" name="TX1127"/>
                <a:gd fmla="*/ 566 h 1158" name="TY1127"/>
                <a:gd fmla="*/ 3288 w 5417" name="TX1128"/>
                <a:gd fmla="*/ 566 h 1158" name="TY1128"/>
                <a:gd fmla="*/ 3298 w 5417" name="TX1129"/>
                <a:gd fmla="*/ 578 h 1158" name="TY1129"/>
                <a:gd fmla="*/ 3304 w 5417" name="TX1130"/>
                <a:gd fmla="*/ 590 h 1158" name="TY1130"/>
                <a:gd fmla="*/ 3310 w 5417" name="TX1131"/>
                <a:gd fmla="*/ 604 h 1158" name="TY1131"/>
                <a:gd fmla="*/ 3310 w 5417" name="TX1132"/>
                <a:gd fmla="*/ 619 h 1158" name="TY1132"/>
                <a:gd fmla="*/ 3310 w 5417" name="TX1133"/>
                <a:gd fmla="*/ 619 h 1158" name="TY1133"/>
                <a:gd fmla="*/ 3310 w 5417" name="TX1134"/>
                <a:gd fmla="*/ 631 h 1158" name="TY1134"/>
                <a:gd fmla="*/ 3308 w 5417" name="TX1135"/>
                <a:gd fmla="*/ 641 h 1158" name="TY1135"/>
                <a:gd fmla="*/ 3302 w 5417" name="TX1136"/>
                <a:gd fmla="*/ 653 h 1158" name="TY1136"/>
                <a:gd fmla="*/ 3296 w 5417" name="TX1137"/>
                <a:gd fmla="*/ 662 h 1158" name="TY1137"/>
                <a:gd fmla="*/ 3288 w 5417" name="TX1138"/>
                <a:gd fmla="*/ 674 h 1158" name="TY1138"/>
                <a:gd fmla="*/ 3280 w 5417" name="TX1139"/>
                <a:gd fmla="*/ 686 h 1158" name="TY1139"/>
                <a:gd fmla="*/ 3255 w 5417" name="TX1140"/>
                <a:gd fmla="*/ 708 h 1158" name="TY1140"/>
                <a:gd fmla="*/ 3255 w 5417" name="TX1141"/>
                <a:gd fmla="*/ 708 h 1158" name="TY11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  <a:cxn ang="0">
                  <a:pos x="TX771" y="TY771"/>
                </a:cxn>
                <a:cxn ang="0">
                  <a:pos x="TX772" y="TY772"/>
                </a:cxn>
                <a:cxn ang="0">
                  <a:pos x="TX773" y="TY773"/>
                </a:cxn>
                <a:cxn ang="0">
                  <a:pos x="TX774" y="TY774"/>
                </a:cxn>
                <a:cxn ang="0">
                  <a:pos x="TX775" y="TY775"/>
                </a:cxn>
                <a:cxn ang="0">
                  <a:pos x="TX776" y="TY776"/>
                </a:cxn>
                <a:cxn ang="0">
                  <a:pos x="TX777" y="TY777"/>
                </a:cxn>
                <a:cxn ang="0">
                  <a:pos x="TX778" y="TY778"/>
                </a:cxn>
                <a:cxn ang="0">
                  <a:pos x="TX779" y="TY779"/>
                </a:cxn>
                <a:cxn ang="0">
                  <a:pos x="TX780" y="TY780"/>
                </a:cxn>
                <a:cxn ang="0">
                  <a:pos x="TX781" y="TY781"/>
                </a:cxn>
                <a:cxn ang="0">
                  <a:pos x="TX782" y="TY782"/>
                </a:cxn>
                <a:cxn ang="0">
                  <a:pos x="TX783" y="TY783"/>
                </a:cxn>
                <a:cxn ang="0">
                  <a:pos x="TX784" y="TY784"/>
                </a:cxn>
                <a:cxn ang="0">
                  <a:pos x="TX785" y="TY785"/>
                </a:cxn>
                <a:cxn ang="0">
                  <a:pos x="TX786" y="TY786"/>
                </a:cxn>
                <a:cxn ang="0">
                  <a:pos x="TX787" y="TY787"/>
                </a:cxn>
                <a:cxn ang="0">
                  <a:pos x="TX788" y="TY788"/>
                </a:cxn>
                <a:cxn ang="0">
                  <a:pos x="TX789" y="TY789"/>
                </a:cxn>
                <a:cxn ang="0">
                  <a:pos x="TX790" y="TY790"/>
                </a:cxn>
                <a:cxn ang="0">
                  <a:pos x="TX791" y="TY791"/>
                </a:cxn>
                <a:cxn ang="0">
                  <a:pos x="TX792" y="TY792"/>
                </a:cxn>
                <a:cxn ang="0">
                  <a:pos x="TX793" y="TY793"/>
                </a:cxn>
                <a:cxn ang="0">
                  <a:pos x="TX794" y="TY794"/>
                </a:cxn>
                <a:cxn ang="0">
                  <a:pos x="TX795" y="TY795"/>
                </a:cxn>
                <a:cxn ang="0">
                  <a:pos x="TX796" y="TY796"/>
                </a:cxn>
                <a:cxn ang="0">
                  <a:pos x="TX797" y="TY797"/>
                </a:cxn>
                <a:cxn ang="0">
                  <a:pos x="TX798" y="TY798"/>
                </a:cxn>
                <a:cxn ang="0">
                  <a:pos x="TX799" y="TY799"/>
                </a:cxn>
                <a:cxn ang="0">
                  <a:pos x="TX800" y="TY800"/>
                </a:cxn>
                <a:cxn ang="0">
                  <a:pos x="TX801" y="TY801"/>
                </a:cxn>
                <a:cxn ang="0">
                  <a:pos x="TX802" y="TY802"/>
                </a:cxn>
                <a:cxn ang="0">
                  <a:pos x="TX803" y="TY803"/>
                </a:cxn>
                <a:cxn ang="0">
                  <a:pos x="TX804" y="TY804"/>
                </a:cxn>
                <a:cxn ang="0">
                  <a:pos x="TX805" y="TY805"/>
                </a:cxn>
                <a:cxn ang="0">
                  <a:pos x="TX806" y="TY806"/>
                </a:cxn>
                <a:cxn ang="0">
                  <a:pos x="TX807" y="TY807"/>
                </a:cxn>
                <a:cxn ang="0">
                  <a:pos x="TX808" y="TY808"/>
                </a:cxn>
                <a:cxn ang="0">
                  <a:pos x="TX809" y="TY809"/>
                </a:cxn>
                <a:cxn ang="0">
                  <a:pos x="TX810" y="TY810"/>
                </a:cxn>
                <a:cxn ang="0">
                  <a:pos x="TX811" y="TY811"/>
                </a:cxn>
                <a:cxn ang="0">
                  <a:pos x="TX812" y="TY812"/>
                </a:cxn>
                <a:cxn ang="0">
                  <a:pos x="TX813" y="TY813"/>
                </a:cxn>
                <a:cxn ang="0">
                  <a:pos x="TX814" y="TY814"/>
                </a:cxn>
                <a:cxn ang="0">
                  <a:pos x="TX815" y="TY815"/>
                </a:cxn>
                <a:cxn ang="0">
                  <a:pos x="TX816" y="TY816"/>
                </a:cxn>
                <a:cxn ang="0">
                  <a:pos x="TX817" y="TY817"/>
                </a:cxn>
                <a:cxn ang="0">
                  <a:pos x="TX818" y="TY818"/>
                </a:cxn>
                <a:cxn ang="0">
                  <a:pos x="TX819" y="TY819"/>
                </a:cxn>
                <a:cxn ang="0">
                  <a:pos x="TX820" y="TY820"/>
                </a:cxn>
                <a:cxn ang="0">
                  <a:pos x="TX821" y="TY821"/>
                </a:cxn>
                <a:cxn ang="0">
                  <a:pos x="TX822" y="TY822"/>
                </a:cxn>
                <a:cxn ang="0">
                  <a:pos x="TX823" y="TY823"/>
                </a:cxn>
                <a:cxn ang="0">
                  <a:pos x="TX824" y="TY824"/>
                </a:cxn>
                <a:cxn ang="0">
                  <a:pos x="TX825" y="TY825"/>
                </a:cxn>
                <a:cxn ang="0">
                  <a:pos x="TX826" y="TY826"/>
                </a:cxn>
                <a:cxn ang="0">
                  <a:pos x="TX827" y="TY827"/>
                </a:cxn>
                <a:cxn ang="0">
                  <a:pos x="TX828" y="TY828"/>
                </a:cxn>
                <a:cxn ang="0">
                  <a:pos x="TX829" y="TY829"/>
                </a:cxn>
                <a:cxn ang="0">
                  <a:pos x="TX830" y="TY830"/>
                </a:cxn>
                <a:cxn ang="0">
                  <a:pos x="TX831" y="TY831"/>
                </a:cxn>
                <a:cxn ang="0">
                  <a:pos x="TX832" y="TY832"/>
                </a:cxn>
                <a:cxn ang="0">
                  <a:pos x="TX833" y="TY833"/>
                </a:cxn>
                <a:cxn ang="0">
                  <a:pos x="TX834" y="TY834"/>
                </a:cxn>
                <a:cxn ang="0">
                  <a:pos x="TX835" y="TY835"/>
                </a:cxn>
                <a:cxn ang="0">
                  <a:pos x="TX836" y="TY836"/>
                </a:cxn>
                <a:cxn ang="0">
                  <a:pos x="TX837" y="TY837"/>
                </a:cxn>
                <a:cxn ang="0">
                  <a:pos x="TX838" y="TY838"/>
                </a:cxn>
                <a:cxn ang="0">
                  <a:pos x="TX839" y="TY839"/>
                </a:cxn>
                <a:cxn ang="0">
                  <a:pos x="TX840" y="TY840"/>
                </a:cxn>
                <a:cxn ang="0">
                  <a:pos x="TX841" y="TY841"/>
                </a:cxn>
                <a:cxn ang="0">
                  <a:pos x="TX842" y="TY842"/>
                </a:cxn>
                <a:cxn ang="0">
                  <a:pos x="TX843" y="TY843"/>
                </a:cxn>
                <a:cxn ang="0">
                  <a:pos x="TX844" y="TY844"/>
                </a:cxn>
                <a:cxn ang="0">
                  <a:pos x="TX845" y="TY845"/>
                </a:cxn>
                <a:cxn ang="0">
                  <a:pos x="TX846" y="TY846"/>
                </a:cxn>
                <a:cxn ang="0">
                  <a:pos x="TX847" y="TY847"/>
                </a:cxn>
                <a:cxn ang="0">
                  <a:pos x="TX848" y="TY848"/>
                </a:cxn>
                <a:cxn ang="0">
                  <a:pos x="TX849" y="TY849"/>
                </a:cxn>
                <a:cxn ang="0">
                  <a:pos x="TX850" y="TY850"/>
                </a:cxn>
                <a:cxn ang="0">
                  <a:pos x="TX851" y="TY851"/>
                </a:cxn>
                <a:cxn ang="0">
                  <a:pos x="TX852" y="TY852"/>
                </a:cxn>
                <a:cxn ang="0">
                  <a:pos x="TX853" y="TY853"/>
                </a:cxn>
                <a:cxn ang="0">
                  <a:pos x="TX854" y="TY854"/>
                </a:cxn>
                <a:cxn ang="0">
                  <a:pos x="TX855" y="TY855"/>
                </a:cxn>
                <a:cxn ang="0">
                  <a:pos x="TX856" y="TY856"/>
                </a:cxn>
                <a:cxn ang="0">
                  <a:pos x="TX857" y="TY857"/>
                </a:cxn>
                <a:cxn ang="0">
                  <a:pos x="TX858" y="TY858"/>
                </a:cxn>
                <a:cxn ang="0">
                  <a:pos x="TX859" y="TY859"/>
                </a:cxn>
                <a:cxn ang="0">
                  <a:pos x="TX860" y="TY860"/>
                </a:cxn>
                <a:cxn ang="0">
                  <a:pos x="TX861" y="TY861"/>
                </a:cxn>
                <a:cxn ang="0">
                  <a:pos x="TX862" y="TY862"/>
                </a:cxn>
                <a:cxn ang="0">
                  <a:pos x="TX863" y="TY863"/>
                </a:cxn>
                <a:cxn ang="0">
                  <a:pos x="TX864" y="TY864"/>
                </a:cxn>
                <a:cxn ang="0">
                  <a:pos x="TX865" y="TY865"/>
                </a:cxn>
                <a:cxn ang="0">
                  <a:pos x="TX866" y="TY866"/>
                </a:cxn>
                <a:cxn ang="0">
                  <a:pos x="TX867" y="TY867"/>
                </a:cxn>
                <a:cxn ang="0">
                  <a:pos x="TX868" y="TY868"/>
                </a:cxn>
                <a:cxn ang="0">
                  <a:pos x="TX869" y="TY869"/>
                </a:cxn>
                <a:cxn ang="0">
                  <a:pos x="TX870" y="TY870"/>
                </a:cxn>
                <a:cxn ang="0">
                  <a:pos x="TX871" y="TY871"/>
                </a:cxn>
                <a:cxn ang="0">
                  <a:pos x="TX872" y="TY872"/>
                </a:cxn>
                <a:cxn ang="0">
                  <a:pos x="TX873" y="TY873"/>
                </a:cxn>
                <a:cxn ang="0">
                  <a:pos x="TX874" y="TY874"/>
                </a:cxn>
                <a:cxn ang="0">
                  <a:pos x="TX875" y="TY875"/>
                </a:cxn>
                <a:cxn ang="0">
                  <a:pos x="TX876" y="TY876"/>
                </a:cxn>
                <a:cxn ang="0">
                  <a:pos x="TX877" y="TY877"/>
                </a:cxn>
                <a:cxn ang="0">
                  <a:pos x="TX878" y="TY878"/>
                </a:cxn>
                <a:cxn ang="0">
                  <a:pos x="TX879" y="TY879"/>
                </a:cxn>
                <a:cxn ang="0">
                  <a:pos x="TX880" y="TY880"/>
                </a:cxn>
                <a:cxn ang="0">
                  <a:pos x="TX881" y="TY881"/>
                </a:cxn>
                <a:cxn ang="0">
                  <a:pos x="TX882" y="TY882"/>
                </a:cxn>
                <a:cxn ang="0">
                  <a:pos x="TX883" y="TY883"/>
                </a:cxn>
                <a:cxn ang="0">
                  <a:pos x="TX884" y="TY884"/>
                </a:cxn>
                <a:cxn ang="0">
                  <a:pos x="TX885" y="TY885"/>
                </a:cxn>
                <a:cxn ang="0">
                  <a:pos x="TX886" y="TY886"/>
                </a:cxn>
                <a:cxn ang="0">
                  <a:pos x="TX887" y="TY887"/>
                </a:cxn>
                <a:cxn ang="0">
                  <a:pos x="TX888" y="TY888"/>
                </a:cxn>
                <a:cxn ang="0">
                  <a:pos x="TX889" y="TY889"/>
                </a:cxn>
                <a:cxn ang="0">
                  <a:pos x="TX890" y="TY890"/>
                </a:cxn>
                <a:cxn ang="0">
                  <a:pos x="TX891" y="TY891"/>
                </a:cxn>
                <a:cxn ang="0">
                  <a:pos x="TX892" y="TY892"/>
                </a:cxn>
                <a:cxn ang="0">
                  <a:pos x="TX893" y="TY893"/>
                </a:cxn>
                <a:cxn ang="0">
                  <a:pos x="TX894" y="TY894"/>
                </a:cxn>
                <a:cxn ang="0">
                  <a:pos x="TX895" y="TY895"/>
                </a:cxn>
                <a:cxn ang="0">
                  <a:pos x="TX896" y="TY896"/>
                </a:cxn>
                <a:cxn ang="0">
                  <a:pos x="TX897" y="TY897"/>
                </a:cxn>
                <a:cxn ang="0">
                  <a:pos x="TX898" y="TY898"/>
                </a:cxn>
                <a:cxn ang="0">
                  <a:pos x="TX899" y="TY899"/>
                </a:cxn>
                <a:cxn ang="0">
                  <a:pos x="TX900" y="TY900"/>
                </a:cxn>
                <a:cxn ang="0">
                  <a:pos x="TX901" y="TY901"/>
                </a:cxn>
                <a:cxn ang="0">
                  <a:pos x="TX902" y="TY902"/>
                </a:cxn>
                <a:cxn ang="0">
                  <a:pos x="TX903" y="TY903"/>
                </a:cxn>
                <a:cxn ang="0">
                  <a:pos x="TX904" y="TY904"/>
                </a:cxn>
                <a:cxn ang="0">
                  <a:pos x="TX905" y="TY905"/>
                </a:cxn>
                <a:cxn ang="0">
                  <a:pos x="TX906" y="TY906"/>
                </a:cxn>
                <a:cxn ang="0">
                  <a:pos x="TX907" y="TY907"/>
                </a:cxn>
                <a:cxn ang="0">
                  <a:pos x="TX908" y="TY908"/>
                </a:cxn>
                <a:cxn ang="0">
                  <a:pos x="TX909" y="TY909"/>
                </a:cxn>
                <a:cxn ang="0">
                  <a:pos x="TX910" y="TY910"/>
                </a:cxn>
                <a:cxn ang="0">
                  <a:pos x="TX911" y="TY911"/>
                </a:cxn>
                <a:cxn ang="0">
                  <a:pos x="TX912" y="TY912"/>
                </a:cxn>
                <a:cxn ang="0">
                  <a:pos x="TX913" y="TY913"/>
                </a:cxn>
                <a:cxn ang="0">
                  <a:pos x="TX914" y="TY914"/>
                </a:cxn>
                <a:cxn ang="0">
                  <a:pos x="TX915" y="TY915"/>
                </a:cxn>
                <a:cxn ang="0">
                  <a:pos x="TX916" y="TY916"/>
                </a:cxn>
                <a:cxn ang="0">
                  <a:pos x="TX917" y="TY917"/>
                </a:cxn>
                <a:cxn ang="0">
                  <a:pos x="TX918" y="TY918"/>
                </a:cxn>
                <a:cxn ang="0">
                  <a:pos x="TX919" y="TY919"/>
                </a:cxn>
                <a:cxn ang="0">
                  <a:pos x="TX920" y="TY920"/>
                </a:cxn>
                <a:cxn ang="0">
                  <a:pos x="TX921" y="TY921"/>
                </a:cxn>
                <a:cxn ang="0">
                  <a:pos x="TX923" y="TY923"/>
                </a:cxn>
                <a:cxn ang="0">
                  <a:pos x="TX924" y="TY924"/>
                </a:cxn>
                <a:cxn ang="0">
                  <a:pos x="TX925" y="TY925"/>
                </a:cxn>
                <a:cxn ang="0">
                  <a:pos x="TX926" y="TY926"/>
                </a:cxn>
                <a:cxn ang="0">
                  <a:pos x="TX927" y="TY927"/>
                </a:cxn>
                <a:cxn ang="0">
                  <a:pos x="TX928" y="TY928"/>
                </a:cxn>
                <a:cxn ang="0">
                  <a:pos x="TX929" y="TY929"/>
                </a:cxn>
                <a:cxn ang="0">
                  <a:pos x="TX930" y="TY930"/>
                </a:cxn>
                <a:cxn ang="0">
                  <a:pos x="TX931" y="TY931"/>
                </a:cxn>
                <a:cxn ang="0">
                  <a:pos x="TX932" y="TY932"/>
                </a:cxn>
                <a:cxn ang="0">
                  <a:pos x="TX933" y="TY933"/>
                </a:cxn>
                <a:cxn ang="0">
                  <a:pos x="TX934" y="TY934"/>
                </a:cxn>
                <a:cxn ang="0">
                  <a:pos x="TX935" y="TY935"/>
                </a:cxn>
                <a:cxn ang="0">
                  <a:pos x="TX936" y="TY936"/>
                </a:cxn>
                <a:cxn ang="0">
                  <a:pos x="TX937" y="TY937"/>
                </a:cxn>
                <a:cxn ang="0">
                  <a:pos x="TX938" y="TY938"/>
                </a:cxn>
                <a:cxn ang="0">
                  <a:pos x="TX939" y="TY939"/>
                </a:cxn>
                <a:cxn ang="0">
                  <a:pos x="TX940" y="TY940"/>
                </a:cxn>
                <a:cxn ang="0">
                  <a:pos x="TX941" y="TY941"/>
                </a:cxn>
                <a:cxn ang="0">
                  <a:pos x="TX942" y="TY942"/>
                </a:cxn>
                <a:cxn ang="0">
                  <a:pos x="TX943" y="TY943"/>
                </a:cxn>
                <a:cxn ang="0">
                  <a:pos x="TX944" y="TY944"/>
                </a:cxn>
                <a:cxn ang="0">
                  <a:pos x="TX945" y="TY945"/>
                </a:cxn>
                <a:cxn ang="0">
                  <a:pos x="TX946" y="TY946"/>
                </a:cxn>
                <a:cxn ang="0">
                  <a:pos x="TX947" y="TY947"/>
                </a:cxn>
                <a:cxn ang="0">
                  <a:pos x="TX948" y="TY948"/>
                </a:cxn>
                <a:cxn ang="0">
                  <a:pos x="TX949" y="TY949"/>
                </a:cxn>
                <a:cxn ang="0">
                  <a:pos x="TX950" y="TY950"/>
                </a:cxn>
                <a:cxn ang="0">
                  <a:pos x="TX951" y="TY951"/>
                </a:cxn>
                <a:cxn ang="0">
                  <a:pos x="TX952" y="TY952"/>
                </a:cxn>
                <a:cxn ang="0">
                  <a:pos x="TX953" y="TY953"/>
                </a:cxn>
                <a:cxn ang="0">
                  <a:pos x="TX954" y="TY954"/>
                </a:cxn>
                <a:cxn ang="0">
                  <a:pos x="TX955" y="TY955"/>
                </a:cxn>
                <a:cxn ang="0">
                  <a:pos x="TX956" y="TY956"/>
                </a:cxn>
                <a:cxn ang="0">
                  <a:pos x="TX957" y="TY957"/>
                </a:cxn>
                <a:cxn ang="0">
                  <a:pos x="TX958" y="TY958"/>
                </a:cxn>
                <a:cxn ang="0">
                  <a:pos x="TX959" y="TY959"/>
                </a:cxn>
                <a:cxn ang="0">
                  <a:pos x="TX960" y="TY960"/>
                </a:cxn>
                <a:cxn ang="0">
                  <a:pos x="TX961" y="TY961"/>
                </a:cxn>
                <a:cxn ang="0">
                  <a:pos x="TX962" y="TY962"/>
                </a:cxn>
                <a:cxn ang="0">
                  <a:pos x="TX963" y="TY963"/>
                </a:cxn>
                <a:cxn ang="0">
                  <a:pos x="TX964" y="TY964"/>
                </a:cxn>
                <a:cxn ang="0">
                  <a:pos x="TX965" y="TY965"/>
                </a:cxn>
                <a:cxn ang="0">
                  <a:pos x="TX966" y="TY966"/>
                </a:cxn>
                <a:cxn ang="0">
                  <a:pos x="TX967" y="TY967"/>
                </a:cxn>
                <a:cxn ang="0">
                  <a:pos x="TX968" y="TY968"/>
                </a:cxn>
                <a:cxn ang="0">
                  <a:pos x="TX969" y="TY969"/>
                </a:cxn>
                <a:cxn ang="0">
                  <a:pos x="TX970" y="TY970"/>
                </a:cxn>
                <a:cxn ang="0">
                  <a:pos x="TX971" y="TY971"/>
                </a:cxn>
                <a:cxn ang="0">
                  <a:pos x="TX972" y="TY972"/>
                </a:cxn>
                <a:cxn ang="0">
                  <a:pos x="TX973" y="TY973"/>
                </a:cxn>
                <a:cxn ang="0">
                  <a:pos x="TX974" y="TY974"/>
                </a:cxn>
                <a:cxn ang="0">
                  <a:pos x="TX975" y="TY975"/>
                </a:cxn>
                <a:cxn ang="0">
                  <a:pos x="TX976" y="TY976"/>
                </a:cxn>
                <a:cxn ang="0">
                  <a:pos x="TX977" y="TY977"/>
                </a:cxn>
                <a:cxn ang="0">
                  <a:pos x="TX978" y="TY978"/>
                </a:cxn>
                <a:cxn ang="0">
                  <a:pos x="TX979" y="TY979"/>
                </a:cxn>
                <a:cxn ang="0">
                  <a:pos x="TX980" y="TY980"/>
                </a:cxn>
                <a:cxn ang="0">
                  <a:pos x="TX982" y="TY982"/>
                </a:cxn>
                <a:cxn ang="0">
                  <a:pos x="TX983" y="TY983"/>
                </a:cxn>
                <a:cxn ang="0">
                  <a:pos x="TX984" y="TY984"/>
                </a:cxn>
                <a:cxn ang="0">
                  <a:pos x="TX985" y="TY985"/>
                </a:cxn>
                <a:cxn ang="0">
                  <a:pos x="TX986" y="TY986"/>
                </a:cxn>
                <a:cxn ang="0">
                  <a:pos x="TX987" y="TY987"/>
                </a:cxn>
                <a:cxn ang="0">
                  <a:pos x="TX988" y="TY988"/>
                </a:cxn>
                <a:cxn ang="0">
                  <a:pos x="TX989" y="TY989"/>
                </a:cxn>
                <a:cxn ang="0">
                  <a:pos x="TX990" y="TY990"/>
                </a:cxn>
                <a:cxn ang="0">
                  <a:pos x="TX991" y="TY991"/>
                </a:cxn>
                <a:cxn ang="0">
                  <a:pos x="TX992" y="TY992"/>
                </a:cxn>
                <a:cxn ang="0">
                  <a:pos x="TX993" y="TY993"/>
                </a:cxn>
                <a:cxn ang="0">
                  <a:pos x="TX994" y="TY994"/>
                </a:cxn>
                <a:cxn ang="0">
                  <a:pos x="TX995" y="TY995"/>
                </a:cxn>
                <a:cxn ang="0">
                  <a:pos x="TX996" y="TY996"/>
                </a:cxn>
                <a:cxn ang="0">
                  <a:pos x="TX997" y="TY997"/>
                </a:cxn>
                <a:cxn ang="0">
                  <a:pos x="TX998" y="TY998"/>
                </a:cxn>
                <a:cxn ang="0">
                  <a:pos x="TX999" y="TY999"/>
                </a:cxn>
                <a:cxn ang="0">
                  <a:pos x="TX1000" y="TY1000"/>
                </a:cxn>
                <a:cxn ang="0">
                  <a:pos x="TX1001" y="TY1001"/>
                </a:cxn>
                <a:cxn ang="0">
                  <a:pos x="TX1002" y="TY1002"/>
                </a:cxn>
                <a:cxn ang="0">
                  <a:pos x="TX1003" y="TY1003"/>
                </a:cxn>
                <a:cxn ang="0">
                  <a:pos x="TX1004" y="TY1004"/>
                </a:cxn>
                <a:cxn ang="0">
                  <a:pos x="TX1005" y="TY1005"/>
                </a:cxn>
                <a:cxn ang="0">
                  <a:pos x="TX1006" y="TY1006"/>
                </a:cxn>
                <a:cxn ang="0">
                  <a:pos x="TX1007" y="TY1007"/>
                </a:cxn>
                <a:cxn ang="0">
                  <a:pos x="TX1008" y="TY1008"/>
                </a:cxn>
                <a:cxn ang="0">
                  <a:pos x="TX1009" y="TY1009"/>
                </a:cxn>
                <a:cxn ang="0">
                  <a:pos x="TX1010" y="TY1010"/>
                </a:cxn>
                <a:cxn ang="0">
                  <a:pos x="TX1011" y="TY1011"/>
                </a:cxn>
                <a:cxn ang="0">
                  <a:pos x="TX1012" y="TY1012"/>
                </a:cxn>
                <a:cxn ang="0">
                  <a:pos x="TX1013" y="TY1013"/>
                </a:cxn>
                <a:cxn ang="0">
                  <a:pos x="TX1014" y="TY1014"/>
                </a:cxn>
                <a:cxn ang="0">
                  <a:pos x="TX1015" y="TY1015"/>
                </a:cxn>
                <a:cxn ang="0">
                  <a:pos x="TX1016" y="TY1016"/>
                </a:cxn>
                <a:cxn ang="0">
                  <a:pos x="TX1017" y="TY1017"/>
                </a:cxn>
                <a:cxn ang="0">
                  <a:pos x="TX1018" y="TY1018"/>
                </a:cxn>
                <a:cxn ang="0">
                  <a:pos x="TX1019" y="TY1019"/>
                </a:cxn>
                <a:cxn ang="0">
                  <a:pos x="TX1020" y="TY1020"/>
                </a:cxn>
                <a:cxn ang="0">
                  <a:pos x="TX1021" y="TY1021"/>
                </a:cxn>
                <a:cxn ang="0">
                  <a:pos x="TX1022" y="TY1022"/>
                </a:cxn>
                <a:cxn ang="0">
                  <a:pos x="TX1023" y="TY1023"/>
                </a:cxn>
                <a:cxn ang="0">
                  <a:pos x="TX1024" y="TY1024"/>
                </a:cxn>
                <a:cxn ang="0">
                  <a:pos x="TX1025" y="TY1025"/>
                </a:cxn>
                <a:cxn ang="0">
                  <a:pos x="TX1026" y="TY1026"/>
                </a:cxn>
                <a:cxn ang="0">
                  <a:pos x="TX1027" y="TY1027"/>
                </a:cxn>
                <a:cxn ang="0">
                  <a:pos x="TX1028" y="TY1028"/>
                </a:cxn>
                <a:cxn ang="0">
                  <a:pos x="TX1029" y="TY1029"/>
                </a:cxn>
                <a:cxn ang="0">
                  <a:pos x="TX1030" y="TY1030"/>
                </a:cxn>
                <a:cxn ang="0">
                  <a:pos x="TX1031" y="TY1031"/>
                </a:cxn>
                <a:cxn ang="0">
                  <a:pos x="TX1032" y="TY1032"/>
                </a:cxn>
                <a:cxn ang="0">
                  <a:pos x="TX1033" y="TY1033"/>
                </a:cxn>
                <a:cxn ang="0">
                  <a:pos x="TX1034" y="TY1034"/>
                </a:cxn>
                <a:cxn ang="0">
                  <a:pos x="TX1035" y="TY1035"/>
                </a:cxn>
                <a:cxn ang="0">
                  <a:pos x="TX1036" y="TY1036"/>
                </a:cxn>
                <a:cxn ang="0">
                  <a:pos x="TX1037" y="TY1037"/>
                </a:cxn>
                <a:cxn ang="0">
                  <a:pos x="TX1038" y="TY1038"/>
                </a:cxn>
                <a:cxn ang="0">
                  <a:pos x="TX1039" y="TY1039"/>
                </a:cxn>
                <a:cxn ang="0">
                  <a:pos x="TX1040" y="TY1040"/>
                </a:cxn>
                <a:cxn ang="0">
                  <a:pos x="TX1041" y="TY1041"/>
                </a:cxn>
                <a:cxn ang="0">
                  <a:pos x="TX1042" y="TY1042"/>
                </a:cxn>
                <a:cxn ang="0">
                  <a:pos x="TX1043" y="TY1043"/>
                </a:cxn>
                <a:cxn ang="0">
                  <a:pos x="TX1044" y="TY1044"/>
                </a:cxn>
                <a:cxn ang="0">
                  <a:pos x="TX1045" y="TY1045"/>
                </a:cxn>
                <a:cxn ang="0">
                  <a:pos x="TX1046" y="TY1046"/>
                </a:cxn>
                <a:cxn ang="0">
                  <a:pos x="TX1047" y="TY1047"/>
                </a:cxn>
                <a:cxn ang="0">
                  <a:pos x="TX1048" y="TY1048"/>
                </a:cxn>
                <a:cxn ang="0">
                  <a:pos x="TX1049" y="TY1049"/>
                </a:cxn>
                <a:cxn ang="0">
                  <a:pos x="TX1050" y="TY1050"/>
                </a:cxn>
                <a:cxn ang="0">
                  <a:pos x="TX1051" y="TY1051"/>
                </a:cxn>
                <a:cxn ang="0">
                  <a:pos x="TX1052" y="TY1052"/>
                </a:cxn>
                <a:cxn ang="0">
                  <a:pos x="TX1053" y="TY1053"/>
                </a:cxn>
                <a:cxn ang="0">
                  <a:pos x="TX1054" y="TY1054"/>
                </a:cxn>
                <a:cxn ang="0">
                  <a:pos x="TX1055" y="TY1055"/>
                </a:cxn>
                <a:cxn ang="0">
                  <a:pos x="TX1056" y="TY1056"/>
                </a:cxn>
                <a:cxn ang="0">
                  <a:pos x="TX1057" y="TY1057"/>
                </a:cxn>
                <a:cxn ang="0">
                  <a:pos x="TX1058" y="TY1058"/>
                </a:cxn>
                <a:cxn ang="0">
                  <a:pos x="TX1059" y="TY1059"/>
                </a:cxn>
                <a:cxn ang="0">
                  <a:pos x="TX1060" y="TY1060"/>
                </a:cxn>
                <a:cxn ang="0">
                  <a:pos x="TX1061" y="TY1061"/>
                </a:cxn>
                <a:cxn ang="0">
                  <a:pos x="TX1062" y="TY1062"/>
                </a:cxn>
                <a:cxn ang="0">
                  <a:pos x="TX1063" y="TY1063"/>
                </a:cxn>
                <a:cxn ang="0">
                  <a:pos x="TX1064" y="TY1064"/>
                </a:cxn>
                <a:cxn ang="0">
                  <a:pos x="TX1065" y="TY1065"/>
                </a:cxn>
                <a:cxn ang="0">
                  <a:pos x="TX1066" y="TY1066"/>
                </a:cxn>
                <a:cxn ang="0">
                  <a:pos x="TX1067" y="TY1067"/>
                </a:cxn>
                <a:cxn ang="0">
                  <a:pos x="TX1068" y="TY1068"/>
                </a:cxn>
                <a:cxn ang="0">
                  <a:pos x="TX1069" y="TY1069"/>
                </a:cxn>
                <a:cxn ang="0">
                  <a:pos x="TX1070" y="TY1070"/>
                </a:cxn>
                <a:cxn ang="0">
                  <a:pos x="TX1071" y="TY1071"/>
                </a:cxn>
                <a:cxn ang="0">
                  <a:pos x="TX1072" y="TY1072"/>
                </a:cxn>
                <a:cxn ang="0">
                  <a:pos x="TX1073" y="TY1073"/>
                </a:cxn>
                <a:cxn ang="0">
                  <a:pos x="TX1074" y="TY1074"/>
                </a:cxn>
                <a:cxn ang="0">
                  <a:pos x="TX1075" y="TY1075"/>
                </a:cxn>
                <a:cxn ang="0">
                  <a:pos x="TX1076" y="TY1076"/>
                </a:cxn>
                <a:cxn ang="0">
                  <a:pos x="TX1077" y="TY1077"/>
                </a:cxn>
                <a:cxn ang="0">
                  <a:pos x="TX1078" y="TY1078"/>
                </a:cxn>
                <a:cxn ang="0">
                  <a:pos x="TX1079" y="TY1079"/>
                </a:cxn>
                <a:cxn ang="0">
                  <a:pos x="TX1080" y="TY1080"/>
                </a:cxn>
                <a:cxn ang="0">
                  <a:pos x="TX1081" y="TY1081"/>
                </a:cxn>
                <a:cxn ang="0">
                  <a:pos x="TX1082" y="TY1082"/>
                </a:cxn>
                <a:cxn ang="0">
                  <a:pos x="TX1083" y="TY1083"/>
                </a:cxn>
                <a:cxn ang="0">
                  <a:pos x="TX1084" y="TY1084"/>
                </a:cxn>
                <a:cxn ang="0">
                  <a:pos x="TX1085" y="TY1085"/>
                </a:cxn>
                <a:cxn ang="0">
                  <a:pos x="TX1086" y="TY1086"/>
                </a:cxn>
                <a:cxn ang="0">
                  <a:pos x="TX1087" y="TY1087"/>
                </a:cxn>
                <a:cxn ang="0">
                  <a:pos x="TX1088" y="TY1088"/>
                </a:cxn>
                <a:cxn ang="0">
                  <a:pos x="TX1089" y="TY1089"/>
                </a:cxn>
                <a:cxn ang="0">
                  <a:pos x="TX1090" y="TY1090"/>
                </a:cxn>
                <a:cxn ang="0">
                  <a:pos x="TX1091" y="TY1091"/>
                </a:cxn>
                <a:cxn ang="0">
                  <a:pos x="TX1092" y="TY1092"/>
                </a:cxn>
                <a:cxn ang="0">
                  <a:pos x="TX1093" y="TY1093"/>
                </a:cxn>
                <a:cxn ang="0">
                  <a:pos x="TX1094" y="TY1094"/>
                </a:cxn>
                <a:cxn ang="0">
                  <a:pos x="TX1095" y="TY1095"/>
                </a:cxn>
                <a:cxn ang="0">
                  <a:pos x="TX1096" y="TY1096"/>
                </a:cxn>
                <a:cxn ang="0">
                  <a:pos x="TX1097" y="TY1097"/>
                </a:cxn>
                <a:cxn ang="0">
                  <a:pos x="TX1099" y="TY1099"/>
                </a:cxn>
                <a:cxn ang="0">
                  <a:pos x="TX1100" y="TY1100"/>
                </a:cxn>
                <a:cxn ang="0">
                  <a:pos x="TX1101" y="TY1101"/>
                </a:cxn>
                <a:cxn ang="0">
                  <a:pos x="TX1102" y="TY1102"/>
                </a:cxn>
                <a:cxn ang="0">
                  <a:pos x="TX1103" y="TY1103"/>
                </a:cxn>
                <a:cxn ang="0">
                  <a:pos x="TX1104" y="TY1104"/>
                </a:cxn>
                <a:cxn ang="0">
                  <a:pos x="TX1105" y="TY1105"/>
                </a:cxn>
                <a:cxn ang="0">
                  <a:pos x="TX1106" y="TY1106"/>
                </a:cxn>
                <a:cxn ang="0">
                  <a:pos x="TX1107" y="TY1107"/>
                </a:cxn>
                <a:cxn ang="0">
                  <a:pos x="TX1108" y="TY1108"/>
                </a:cxn>
                <a:cxn ang="0">
                  <a:pos x="TX1109" y="TY1109"/>
                </a:cxn>
                <a:cxn ang="0">
                  <a:pos x="TX1110" y="TY1110"/>
                </a:cxn>
                <a:cxn ang="0">
                  <a:pos x="TX1111" y="TY1111"/>
                </a:cxn>
                <a:cxn ang="0">
                  <a:pos x="TX1112" y="TY1112"/>
                </a:cxn>
                <a:cxn ang="0">
                  <a:pos x="TX1113" y="TY1113"/>
                </a:cxn>
                <a:cxn ang="0">
                  <a:pos x="TX1114" y="TY1114"/>
                </a:cxn>
                <a:cxn ang="0">
                  <a:pos x="TX1115" y="TY1115"/>
                </a:cxn>
                <a:cxn ang="0">
                  <a:pos x="TX1116" y="TY1116"/>
                </a:cxn>
                <a:cxn ang="0">
                  <a:pos x="TX1117" y="TY1117"/>
                </a:cxn>
                <a:cxn ang="0">
                  <a:pos x="TX1118" y="TY1118"/>
                </a:cxn>
                <a:cxn ang="0">
                  <a:pos x="TX1119" y="TY1119"/>
                </a:cxn>
                <a:cxn ang="0">
                  <a:pos x="TX1120" y="TY1120"/>
                </a:cxn>
                <a:cxn ang="0">
                  <a:pos x="TX1121" y="TY1121"/>
                </a:cxn>
                <a:cxn ang="0">
                  <a:pos x="TX1122" y="TY1122"/>
                </a:cxn>
                <a:cxn ang="0">
                  <a:pos x="TX1123" y="TY1123"/>
                </a:cxn>
                <a:cxn ang="0">
                  <a:pos x="TX1124" y="TY1124"/>
                </a:cxn>
                <a:cxn ang="0">
                  <a:pos x="TX1125" y="TY1125"/>
                </a:cxn>
                <a:cxn ang="0">
                  <a:pos x="TX1126" y="TY1126"/>
                </a:cxn>
                <a:cxn ang="0">
                  <a:pos x="TX1127" y="TY1127"/>
                </a:cxn>
                <a:cxn ang="0">
                  <a:pos x="TX1128" y="TY1128"/>
                </a:cxn>
                <a:cxn ang="0">
                  <a:pos x="TX1129" y="TY1129"/>
                </a:cxn>
                <a:cxn ang="0">
                  <a:pos x="TX1130" y="TY1130"/>
                </a:cxn>
                <a:cxn ang="0">
                  <a:pos x="TX1131" y="TY1131"/>
                </a:cxn>
                <a:cxn ang="0">
                  <a:pos x="TX1132" y="TY1132"/>
                </a:cxn>
                <a:cxn ang="0">
                  <a:pos x="TX1133" y="TY1133"/>
                </a:cxn>
                <a:cxn ang="0">
                  <a:pos x="TX1134" y="TY1134"/>
                </a:cxn>
                <a:cxn ang="0">
                  <a:pos x="TX1135" y="TY1135"/>
                </a:cxn>
                <a:cxn ang="0">
                  <a:pos x="TX1136" y="TY1136"/>
                </a:cxn>
                <a:cxn ang="0">
                  <a:pos x="TX1137" y="TY1137"/>
                </a:cxn>
                <a:cxn ang="0">
                  <a:pos x="TX1138" y="TY1138"/>
                </a:cxn>
                <a:cxn ang="0">
                  <a:pos x="TX1139" y="TY1139"/>
                </a:cxn>
                <a:cxn ang="0">
                  <a:pos x="TX1140" y="TY1140"/>
                </a:cxn>
                <a:cxn ang="0">
                  <a:pos x="TX1141" y="TY1141"/>
                </a:cxn>
              </a:cxnLst>
              <a:rect l="l" t="t" r="r" b="b"/>
              <a:pathLst>
                <a:path w="5417" h="1158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Freeform 73"/>
            <p:cNvSpPr>
              <a:spLocks/>
            </p:cNvSpPr>
            <p:nvPr/>
          </p:nvSpPr>
          <p:spPr bwMode="auto">
            <a:xfrm rot="0">
              <a:off x="4010025" y="3681730"/>
              <a:ext cx="1602105" cy="104775"/>
            </a:xfrm>
            <a:custGeom>
              <a:gdLst>
                <a:gd fmla="*/ 470 w 3579" name="TX0"/>
                <a:gd fmla="*/ 16 h 234" name="TY0"/>
                <a:gd fmla="*/ 470 w 3579" name="TX1"/>
                <a:gd fmla="*/ 16 h 234" name="TY1"/>
                <a:gd fmla="*/ 479 w 3579" name="TX2"/>
                <a:gd fmla="*/ 18 h 234" name="TY2"/>
                <a:gd fmla="*/ 489 w 3579" name="TX3"/>
                <a:gd fmla="*/ 20 h 234" name="TY3"/>
                <a:gd fmla="*/ 495 w 3579" name="TX4"/>
                <a:gd fmla="*/ 24 h 234" name="TY4"/>
                <a:gd fmla="*/ 501 w 3579" name="TX5"/>
                <a:gd fmla="*/ 28 h 234" name="TY5"/>
                <a:gd fmla="*/ 501 w 3579" name="TX6"/>
                <a:gd fmla="*/ 28 h 234" name="TY6"/>
                <a:gd fmla="*/ 503 w 3579" name="TX7"/>
                <a:gd fmla="*/ 33 h 234" name="TY7"/>
                <a:gd fmla="*/ 507 w 3579" name="TX8"/>
                <a:gd fmla="*/ 41 h 234" name="TY8"/>
                <a:gd fmla="*/ 509 w 3579" name="TX9"/>
                <a:gd fmla="*/ 61 h 234" name="TY9"/>
                <a:gd fmla="*/ 529 w 3579" name="TX10"/>
                <a:gd fmla="*/ 61 h 234" name="TY10"/>
                <a:gd fmla="*/ 529 w 3579" name="TX11"/>
                <a:gd fmla="*/ 61 h 234" name="TY11"/>
                <a:gd fmla="*/ 529 w 3579" name="TX12"/>
                <a:gd fmla="*/ 47 h 234" name="TY12"/>
                <a:gd fmla="*/ 525 w 3579" name="TX13"/>
                <a:gd fmla="*/ 33 h 234" name="TY13"/>
                <a:gd fmla="*/ 521 w 3579" name="TX14"/>
                <a:gd fmla="*/ 24 h 234" name="TY14"/>
                <a:gd fmla="*/ 515 w 3579" name="TX15"/>
                <a:gd fmla="*/ 16 h 234" name="TY15"/>
                <a:gd fmla="*/ 507 w 3579" name="TX16"/>
                <a:gd fmla="*/ 8 h 234" name="TY16"/>
                <a:gd fmla="*/ 497 w 3579" name="TX17"/>
                <a:gd fmla="*/ 4 h 234" name="TY17"/>
                <a:gd fmla="*/ 485 w 3579" name="TX18"/>
                <a:gd fmla="*/ 0 h 234" name="TY18"/>
                <a:gd fmla="*/ 472 w 3579" name="TX19"/>
                <a:gd fmla="*/ 0 h 234" name="TY19"/>
                <a:gd fmla="*/ 472 w 3579" name="TX20"/>
                <a:gd fmla="*/ 0 h 234" name="TY20"/>
                <a:gd fmla="*/ 458 w 3579" name="TX21"/>
                <a:gd fmla="*/ 0 h 234" name="TY21"/>
                <a:gd fmla="*/ 446 w 3579" name="TX22"/>
                <a:gd fmla="*/ 4 h 234" name="TY22"/>
                <a:gd fmla="*/ 434 w 3579" name="TX23"/>
                <a:gd fmla="*/ 8 h 234" name="TY23"/>
                <a:gd fmla="*/ 426 w 3579" name="TX24"/>
                <a:gd fmla="*/ 14 h 234" name="TY24"/>
                <a:gd fmla="*/ 418 w 3579" name="TX25"/>
                <a:gd fmla="*/ 22 h 234" name="TY25"/>
                <a:gd fmla="*/ 415 w 3579" name="TX26"/>
                <a:gd fmla="*/ 31 h 234" name="TY26"/>
                <a:gd fmla="*/ 413 w 3579" name="TX27"/>
                <a:gd fmla="*/ 41 h 234" name="TY27"/>
                <a:gd fmla="*/ 411 w 3579" name="TX28"/>
                <a:gd fmla="*/ 55 h 234" name="TY28"/>
                <a:gd fmla="*/ 411 w 3579" name="TX29"/>
                <a:gd fmla="*/ 55 h 234" name="TY29"/>
                <a:gd fmla="*/ 413 w 3579" name="TX30"/>
                <a:gd fmla="*/ 71 h 234" name="TY30"/>
                <a:gd fmla="*/ 417 w 3579" name="TX31"/>
                <a:gd fmla="*/ 85 h 234" name="TY31"/>
                <a:gd fmla="*/ 417 w 3579" name="TX32"/>
                <a:gd fmla="*/ 85 h 234" name="TY32"/>
                <a:gd fmla="*/ 422 w 3579" name="TX33"/>
                <a:gd fmla="*/ 90 h 234" name="TY33"/>
                <a:gd fmla="*/ 432 w 3579" name="TX34"/>
                <a:gd fmla="*/ 100 h 234" name="TY34"/>
                <a:gd fmla="*/ 456 w 3579" name="TX35"/>
                <a:gd fmla="*/ 116 h 234" name="TY35"/>
                <a:gd fmla="*/ 456 w 3579" name="TX36"/>
                <a:gd fmla="*/ 116 h 234" name="TY36"/>
                <a:gd fmla="*/ 481 w 3579" name="TX37"/>
                <a:gd fmla="*/ 134 h 234" name="TY37"/>
                <a:gd fmla="*/ 495 w 3579" name="TX38"/>
                <a:gd fmla="*/ 142 h 234" name="TY38"/>
                <a:gd fmla="*/ 495 w 3579" name="TX39"/>
                <a:gd fmla="*/ 142 h 234" name="TY39"/>
                <a:gd fmla="*/ 501 w 3579" name="TX40"/>
                <a:gd fmla="*/ 149 h 234" name="TY40"/>
                <a:gd fmla="*/ 505 w 3579" name="TX41"/>
                <a:gd fmla="*/ 157 h 234" name="TY41"/>
                <a:gd fmla="*/ 507 w 3579" name="TX42"/>
                <a:gd fmla="*/ 165 h 234" name="TY42"/>
                <a:gd fmla="*/ 509 w 3579" name="TX43"/>
                <a:gd fmla="*/ 175 h 234" name="TY43"/>
                <a:gd fmla="*/ 509 w 3579" name="TX44"/>
                <a:gd fmla="*/ 175 h 234" name="TY44"/>
                <a:gd fmla="*/ 509 w 3579" name="TX45"/>
                <a:gd fmla="*/ 185 h 234" name="TY45"/>
                <a:gd fmla="*/ 507 w 3579" name="TX46"/>
                <a:gd fmla="*/ 193 h 234" name="TY46"/>
                <a:gd fmla="*/ 503 w 3579" name="TX47"/>
                <a:gd fmla="*/ 201 h 234" name="TY47"/>
                <a:gd fmla="*/ 499 w 3579" name="TX48"/>
                <a:gd fmla="*/ 204 h 234" name="TY48"/>
                <a:gd fmla="*/ 493 w 3579" name="TX49"/>
                <a:gd fmla="*/ 210 h 234" name="TY49"/>
                <a:gd fmla="*/ 487 w 3579" name="TX50"/>
                <a:gd fmla="*/ 212 h 234" name="TY50"/>
                <a:gd fmla="*/ 479 w 3579" name="TX51"/>
                <a:gd fmla="*/ 214 h 234" name="TY51"/>
                <a:gd fmla="*/ 470 w 3579" name="TX52"/>
                <a:gd fmla="*/ 214 h 234" name="TY52"/>
                <a:gd fmla="*/ 470 w 3579" name="TX53"/>
                <a:gd fmla="*/ 214 h 234" name="TY53"/>
                <a:gd fmla="*/ 458 w 3579" name="TX54"/>
                <a:gd fmla="*/ 214 h 234" name="TY54"/>
                <a:gd fmla="*/ 448 w 3579" name="TX55"/>
                <a:gd fmla="*/ 210 h 234" name="TY55"/>
                <a:gd fmla="*/ 440 w 3579" name="TX56"/>
                <a:gd fmla="*/ 206 h 234" name="TY56"/>
                <a:gd fmla="*/ 434 w 3579" name="TX57"/>
                <a:gd fmla="*/ 199 h 234" name="TY57"/>
                <a:gd fmla="*/ 434 w 3579" name="TX58"/>
                <a:gd fmla="*/ 199 h 234" name="TY58"/>
                <a:gd fmla="*/ 432 w 3579" name="TX59"/>
                <a:gd fmla="*/ 193 h 234" name="TY59"/>
                <a:gd fmla="*/ 430 w 3579" name="TX60"/>
                <a:gd fmla="*/ 185 h 234" name="TY60"/>
                <a:gd fmla="*/ 428 w 3579" name="TX61"/>
                <a:gd fmla="*/ 165 h 234" name="TY61"/>
                <a:gd fmla="*/ 409 w 3579" name="TX62"/>
                <a:gd fmla="*/ 165 h 234" name="TY62"/>
                <a:gd fmla="*/ 409 w 3579" name="TX63"/>
                <a:gd fmla="*/ 165 h 234" name="TY63"/>
                <a:gd fmla="*/ 409 w 3579" name="TX64"/>
                <a:gd fmla="*/ 181 h 234" name="TY64"/>
                <a:gd fmla="*/ 411 w 3579" name="TX65"/>
                <a:gd fmla="*/ 195 h 234" name="TY65"/>
                <a:gd fmla="*/ 415 w 3579" name="TX66"/>
                <a:gd fmla="*/ 206 h 234" name="TY66"/>
                <a:gd fmla="*/ 422 w 3579" name="TX67"/>
                <a:gd fmla="*/ 214 h 234" name="TY67"/>
                <a:gd fmla="*/ 430 w 3579" name="TX68"/>
                <a:gd fmla="*/ 222 h 234" name="TY68"/>
                <a:gd fmla="*/ 442 w 3579" name="TX69"/>
                <a:gd fmla="*/ 228 h 234" name="TY69"/>
                <a:gd fmla="*/ 454 w 3579" name="TX70"/>
                <a:gd fmla="*/ 230 h 234" name="TY70"/>
                <a:gd fmla="*/ 470 w 3579" name="TX71"/>
                <a:gd fmla="*/ 232 h 234" name="TY71"/>
                <a:gd fmla="*/ 470 w 3579" name="TX72"/>
                <a:gd fmla="*/ 232 h 234" name="TY72"/>
                <a:gd fmla="*/ 483 w 3579" name="TX73"/>
                <a:gd fmla="*/ 230 h 234" name="TY73"/>
                <a:gd fmla="*/ 495 w 3579" name="TX74"/>
                <a:gd fmla="*/ 228 h 234" name="TY74"/>
                <a:gd fmla="*/ 505 w 3579" name="TX75"/>
                <a:gd fmla="*/ 224 h 234" name="TY75"/>
                <a:gd fmla="*/ 513 w 3579" name="TX76"/>
                <a:gd fmla="*/ 216 h 234" name="TY76"/>
                <a:gd fmla="*/ 521 w 3579" name="TX77"/>
                <a:gd fmla="*/ 208 h 234" name="TY77"/>
                <a:gd fmla="*/ 525 w 3579" name="TX78"/>
                <a:gd fmla="*/ 199 h 234" name="TY78"/>
                <a:gd fmla="*/ 529 w 3579" name="TX79"/>
                <a:gd fmla="*/ 187 h 234" name="TY79"/>
                <a:gd fmla="*/ 529 w 3579" name="TX80"/>
                <a:gd fmla="*/ 173 h 234" name="TY80"/>
                <a:gd fmla="*/ 529 w 3579" name="TX81"/>
                <a:gd fmla="*/ 173 h 234" name="TY81"/>
                <a:gd fmla="*/ 527 w 3579" name="TX82"/>
                <a:gd fmla="*/ 153 h 234" name="TY82"/>
                <a:gd fmla="*/ 525 w 3579" name="TX83"/>
                <a:gd fmla="*/ 147 h 234" name="TY83"/>
                <a:gd fmla="*/ 521 w 3579" name="TX84"/>
                <a:gd fmla="*/ 140 h 234" name="TY84"/>
                <a:gd fmla="*/ 521 w 3579" name="TX85"/>
                <a:gd fmla="*/ 140 h 234" name="TY85"/>
                <a:gd fmla="*/ 513 w 3579" name="TX86"/>
                <a:gd fmla="*/ 130 h 234" name="TY86"/>
                <a:gd fmla="*/ 499 w 3579" name="TX87"/>
                <a:gd fmla="*/ 120 h 234" name="TY87"/>
                <a:gd fmla="*/ 499 w 3579" name="TX88"/>
                <a:gd fmla="*/ 120 h 234" name="TY88"/>
                <a:gd fmla="*/ 474 w 3579" name="TX89"/>
                <a:gd fmla="*/ 104 h 234" name="TY89"/>
                <a:gd fmla="*/ 474 w 3579" name="TX90"/>
                <a:gd fmla="*/ 104 h 234" name="TY90"/>
                <a:gd fmla="*/ 442 w 3579" name="TX91"/>
                <a:gd fmla="*/ 83 h 234" name="TY91"/>
                <a:gd fmla="*/ 442 w 3579" name="TX92"/>
                <a:gd fmla="*/ 83 h 234" name="TY92"/>
                <a:gd fmla="*/ 438 w 3579" name="TX93"/>
                <a:gd fmla="*/ 77 h 234" name="TY93"/>
                <a:gd fmla="*/ 434 w 3579" name="TX94"/>
                <a:gd fmla="*/ 69 h 234" name="TY94"/>
                <a:gd fmla="*/ 432 w 3579" name="TX95"/>
                <a:gd fmla="*/ 61 h 234" name="TY95"/>
                <a:gd fmla="*/ 430 w 3579" name="TX96"/>
                <a:gd fmla="*/ 51 h 234" name="TY96"/>
                <a:gd fmla="*/ 430 w 3579" name="TX97"/>
                <a:gd fmla="*/ 51 h 234" name="TY97"/>
                <a:gd fmla="*/ 432 w 3579" name="TX98"/>
                <a:gd fmla="*/ 43 h 234" name="TY98"/>
                <a:gd fmla="*/ 434 w 3579" name="TX99"/>
                <a:gd fmla="*/ 35 h 234" name="TY99"/>
                <a:gd fmla="*/ 436 w 3579" name="TX100"/>
                <a:gd fmla="*/ 30 h 234" name="TY100"/>
                <a:gd fmla="*/ 440 w 3579" name="TX101"/>
                <a:gd fmla="*/ 26 h 234" name="TY101"/>
                <a:gd fmla="*/ 446 w 3579" name="TX102"/>
                <a:gd fmla="*/ 22 h 234" name="TY102"/>
                <a:gd fmla="*/ 454 w 3579" name="TX103"/>
                <a:gd fmla="*/ 18 h 234" name="TY103"/>
                <a:gd fmla="*/ 462 w 3579" name="TX104"/>
                <a:gd fmla="*/ 18 h 234" name="TY104"/>
                <a:gd fmla="*/ 470 w 3579" name="TX105"/>
                <a:gd fmla="*/ 16 h 234" name="TY105"/>
                <a:gd fmla="*/ 470 w 3579" name="TX106"/>
                <a:gd fmla="*/ 16 h 234" name="TY106"/>
                <a:gd fmla="*/ 1059 w 3579" name="TX108"/>
                <a:gd fmla="*/ 4 h 234" name="TY108"/>
                <a:gd fmla="*/ 989 w 3579" name="TX109"/>
                <a:gd fmla="*/ 228 h 234" name="TY109"/>
                <a:gd fmla="*/ 1008 w 3579" name="TX110"/>
                <a:gd fmla="*/ 228 h 234" name="TY110"/>
                <a:gd fmla="*/ 1026 w 3579" name="TX111"/>
                <a:gd fmla="*/ 169 h 234" name="TY111"/>
                <a:gd fmla="*/ 1114 w 3579" name="TX112"/>
                <a:gd fmla="*/ 169 h 234" name="TY112"/>
                <a:gd fmla="*/ 1132 w 3579" name="TX113"/>
                <a:gd fmla="*/ 228 h 234" name="TY113"/>
                <a:gd fmla="*/ 1152 w 3579" name="TX114"/>
                <a:gd fmla="*/ 228 h 234" name="TY114"/>
                <a:gd fmla="*/ 1083 w 3579" name="TX115"/>
                <a:gd fmla="*/ 4 h 234" name="TY115"/>
                <a:gd fmla="*/ 1059 w 3579" name="TX116"/>
                <a:gd fmla="*/ 4 h 234" name="TY116"/>
                <a:gd fmla="*/ 1032 w 3579" name="TX118"/>
                <a:gd fmla="*/ 151 h 234" name="TY118"/>
                <a:gd fmla="*/ 1069 w 3579" name="TX119"/>
                <a:gd fmla="*/ 26 h 234" name="TY119"/>
                <a:gd fmla="*/ 1071 w 3579" name="TX120"/>
                <a:gd fmla="*/ 26 h 234" name="TY120"/>
                <a:gd fmla="*/ 1108 w 3579" name="TX121"/>
                <a:gd fmla="*/ 151 h 234" name="TY121"/>
                <a:gd fmla="*/ 1032 w 3579" name="TX122"/>
                <a:gd fmla="*/ 151 h 234" name="TY122"/>
                <a:gd fmla="*/ 242 w 3579" name="TX124"/>
                <a:gd fmla="*/ 92 h 234" name="TY124"/>
                <a:gd fmla="*/ 242 w 3579" name="TX125"/>
                <a:gd fmla="*/ 92 h 234" name="TY125"/>
                <a:gd fmla="*/ 244 w 3579" name="TX126"/>
                <a:gd fmla="*/ 87 h 234" name="TY126"/>
                <a:gd fmla="*/ 246 w 3579" name="TX127"/>
                <a:gd fmla="*/ 79 h 234" name="TY127"/>
                <a:gd fmla="*/ 247 w 3579" name="TX128"/>
                <a:gd fmla="*/ 57 h 234" name="TY128"/>
                <a:gd fmla="*/ 247 w 3579" name="TX129"/>
                <a:gd fmla="*/ 57 h 234" name="TY129"/>
                <a:gd fmla="*/ 247 w 3579" name="TX130"/>
                <a:gd fmla="*/ 43 h 234" name="TY130"/>
                <a:gd fmla="*/ 246 w 3579" name="TX131"/>
                <a:gd fmla="*/ 31 h 234" name="TY131"/>
                <a:gd fmla="*/ 242 w 3579" name="TX132"/>
                <a:gd fmla="*/ 24 h 234" name="TY132"/>
                <a:gd fmla="*/ 236 w 3579" name="TX133"/>
                <a:gd fmla="*/ 16 h 234" name="TY133"/>
                <a:gd fmla="*/ 236 w 3579" name="TX134"/>
                <a:gd fmla="*/ 16 h 234" name="TY134"/>
                <a:gd fmla="*/ 230 w 3579" name="TX135"/>
                <a:gd fmla="*/ 10 h 234" name="TY135"/>
                <a:gd fmla="*/ 220 w 3579" name="TX136"/>
                <a:gd fmla="*/ 8 h 234" name="TY136"/>
                <a:gd fmla="*/ 208 w 3579" name="TX137"/>
                <a:gd fmla="*/ 4 h 234" name="TY137"/>
                <a:gd fmla="*/ 194 w 3579" name="TX138"/>
                <a:gd fmla="*/ 4 h 234" name="TY138"/>
                <a:gd fmla="*/ 132 w 3579" name="TX139"/>
                <a:gd fmla="*/ 4 h 234" name="TY139"/>
                <a:gd fmla="*/ 132 w 3579" name="TX140"/>
                <a:gd fmla="*/ 228 h 234" name="TY140"/>
                <a:gd fmla="*/ 151 w 3579" name="TX141"/>
                <a:gd fmla="*/ 228 h 234" name="TY141"/>
                <a:gd fmla="*/ 151 w 3579" name="TX142"/>
                <a:gd fmla="*/ 120 h 234" name="TY142"/>
                <a:gd fmla="*/ 189 w 3579" name="TX143"/>
                <a:gd fmla="*/ 120 h 234" name="TY143"/>
                <a:gd fmla="*/ 189 w 3579" name="TX144"/>
                <a:gd fmla="*/ 120 h 234" name="TY144"/>
                <a:gd fmla="*/ 198 w 3579" name="TX145"/>
                <a:gd fmla="*/ 120 h 234" name="TY145"/>
                <a:gd fmla="*/ 206 w 3579" name="TX146"/>
                <a:gd fmla="*/ 122 h 234" name="TY146"/>
                <a:gd fmla="*/ 212 w 3579" name="TX147"/>
                <a:gd fmla="*/ 126 h 234" name="TY147"/>
                <a:gd fmla="*/ 218 w 3579" name="TX148"/>
                <a:gd fmla="*/ 130 h 234" name="TY148"/>
                <a:gd fmla="*/ 218 w 3579" name="TX149"/>
                <a:gd fmla="*/ 130 h 234" name="TY149"/>
                <a:gd fmla="*/ 224 w 3579" name="TX150"/>
                <a:gd fmla="*/ 142 h 234" name="TY150"/>
                <a:gd fmla="*/ 226 w 3579" name="TX151"/>
                <a:gd fmla="*/ 153 h 234" name="TY151"/>
                <a:gd fmla="*/ 226 w 3579" name="TX152"/>
                <a:gd fmla="*/ 171 h 234" name="TY152"/>
                <a:gd fmla="*/ 226 w 3579" name="TX153"/>
                <a:gd fmla="*/ 171 h 234" name="TY153"/>
                <a:gd fmla="*/ 228 w 3579" name="TX154"/>
                <a:gd fmla="*/ 210 h 234" name="TY154"/>
                <a:gd fmla="*/ 230 w 3579" name="TX155"/>
                <a:gd fmla="*/ 228 h 234" name="TY155"/>
                <a:gd fmla="*/ 247 w 3579" name="TX156"/>
                <a:gd fmla="*/ 228 h 234" name="TY156"/>
                <a:gd fmla="*/ 247 w 3579" name="TX157"/>
                <a:gd fmla="*/ 228 h 234" name="TY157"/>
                <a:gd fmla="*/ 246 w 3579" name="TX158"/>
                <a:gd fmla="*/ 203 h 234" name="TY158"/>
                <a:gd fmla="*/ 246 w 3579" name="TX159"/>
                <a:gd fmla="*/ 203 h 234" name="TY159"/>
                <a:gd fmla="*/ 244 w 3579" name="TX160"/>
                <a:gd fmla="*/ 144 h 234" name="TY160"/>
                <a:gd fmla="*/ 244 w 3579" name="TX161"/>
                <a:gd fmla="*/ 144 h 234" name="TY161"/>
                <a:gd fmla="*/ 242 w 3579" name="TX162"/>
                <a:gd fmla="*/ 130 h 234" name="TY162"/>
                <a:gd fmla="*/ 240 w 3579" name="TX163"/>
                <a:gd fmla="*/ 124 h 234" name="TY163"/>
                <a:gd fmla="*/ 236 w 3579" name="TX164"/>
                <a:gd fmla="*/ 120 h 234" name="TY164"/>
                <a:gd fmla="*/ 236 w 3579" name="TX165"/>
                <a:gd fmla="*/ 120 h 234" name="TY165"/>
                <a:gd fmla="*/ 228 w 3579" name="TX166"/>
                <a:gd fmla="*/ 116 h 234" name="TY166"/>
                <a:gd fmla="*/ 212 w 3579" name="TX167"/>
                <a:gd fmla="*/ 112 h 234" name="TY167"/>
                <a:gd fmla="*/ 212 w 3579" name="TX168"/>
                <a:gd fmla="*/ 110 h 234" name="TY168"/>
                <a:gd fmla="*/ 212 w 3579" name="TX169"/>
                <a:gd fmla="*/ 110 h 234" name="TY169"/>
                <a:gd fmla="*/ 222 w 3579" name="TX170"/>
                <a:gd fmla="*/ 108 h 234" name="TY170"/>
                <a:gd fmla="*/ 230 w 3579" name="TX171"/>
                <a:gd fmla="*/ 104 h 234" name="TY171"/>
                <a:gd fmla="*/ 238 w 3579" name="TX172"/>
                <a:gd fmla="*/ 98 h 234" name="TY172"/>
                <a:gd fmla="*/ 242 w 3579" name="TX173"/>
                <a:gd fmla="*/ 92 h 234" name="TY173"/>
                <a:gd fmla="*/ 242 w 3579" name="TX174"/>
                <a:gd fmla="*/ 92 h 234" name="TY174"/>
                <a:gd fmla="*/ 185 w 3579" name="TX176"/>
                <a:gd fmla="*/ 102 h 234" name="TY176"/>
                <a:gd fmla="*/ 151 w 3579" name="TX177"/>
                <a:gd fmla="*/ 102 h 234" name="TY177"/>
                <a:gd fmla="*/ 151 w 3579" name="TX178"/>
                <a:gd fmla="*/ 22 h 234" name="TY178"/>
                <a:gd fmla="*/ 192 w 3579" name="TX179"/>
                <a:gd fmla="*/ 22 h 234" name="TY179"/>
                <a:gd fmla="*/ 192 w 3579" name="TX180"/>
                <a:gd fmla="*/ 22 h 234" name="TY180"/>
                <a:gd fmla="*/ 208 w 3579" name="TX181"/>
                <a:gd fmla="*/ 22 h 234" name="TY181"/>
                <a:gd fmla="*/ 214 w 3579" name="TX182"/>
                <a:gd fmla="*/ 26 h 234" name="TY182"/>
                <a:gd fmla="*/ 218 w 3579" name="TX183"/>
                <a:gd fmla="*/ 28 h 234" name="TY183"/>
                <a:gd fmla="*/ 218 w 3579" name="TX184"/>
                <a:gd fmla="*/ 28 h 234" name="TY184"/>
                <a:gd fmla="*/ 222 w 3579" name="TX185"/>
                <a:gd fmla="*/ 31 h 234" name="TY185"/>
                <a:gd fmla="*/ 226 w 3579" name="TX186"/>
                <a:gd fmla="*/ 39 h 234" name="TY186"/>
                <a:gd fmla="*/ 228 w 3579" name="TX187"/>
                <a:gd fmla="*/ 47 h 234" name="TY187"/>
                <a:gd fmla="*/ 228 w 3579" name="TX188"/>
                <a:gd fmla="*/ 57 h 234" name="TY188"/>
                <a:gd fmla="*/ 228 w 3579" name="TX189"/>
                <a:gd fmla="*/ 57 h 234" name="TY189"/>
                <a:gd fmla="*/ 228 w 3579" name="TX190"/>
                <a:gd fmla="*/ 69 h 234" name="TY190"/>
                <a:gd fmla="*/ 226 w 3579" name="TX191"/>
                <a:gd fmla="*/ 81 h 234" name="TY191"/>
                <a:gd fmla="*/ 222 w 3579" name="TX192"/>
                <a:gd fmla="*/ 88 h 234" name="TY192"/>
                <a:gd fmla="*/ 218 w 3579" name="TX193"/>
                <a:gd fmla="*/ 92 h 234" name="TY193"/>
                <a:gd fmla="*/ 218 w 3579" name="TX194"/>
                <a:gd fmla="*/ 92 h 234" name="TY194"/>
                <a:gd fmla="*/ 212 w 3579" name="TX195"/>
                <a:gd fmla="*/ 98 h 234" name="TY195"/>
                <a:gd fmla="*/ 204 w 3579" name="TX196"/>
                <a:gd fmla="*/ 100 h 234" name="TY196"/>
                <a:gd fmla="*/ 194 w 3579" name="TX197"/>
                <a:gd fmla="*/ 102 h 234" name="TY197"/>
                <a:gd fmla="*/ 185 w 3579" name="TX198"/>
                <a:gd fmla="*/ 102 h 234" name="TY198"/>
                <a:gd fmla="*/ 185 w 3579" name="TX199"/>
                <a:gd fmla="*/ 102 h 234" name="TY199"/>
                <a:gd fmla="*/ 1156 w 3579" name="TX201"/>
                <a:gd fmla="*/ 22 h 234" name="TY201"/>
                <a:gd fmla="*/ 1209 w 3579" name="TX202"/>
                <a:gd fmla="*/ 22 h 234" name="TY202"/>
                <a:gd fmla="*/ 1209 w 3579" name="TX203"/>
                <a:gd fmla="*/ 228 h 234" name="TY203"/>
                <a:gd fmla="*/ 1228 w 3579" name="TX204"/>
                <a:gd fmla="*/ 228 h 234" name="TY204"/>
                <a:gd fmla="*/ 1228 w 3579" name="TX205"/>
                <a:gd fmla="*/ 22 h 234" name="TY205"/>
                <a:gd fmla="*/ 1283 w 3579" name="TX206"/>
                <a:gd fmla="*/ 22 h 234" name="TY206"/>
                <a:gd fmla="*/ 1283 w 3579" name="TX207"/>
                <a:gd fmla="*/ 4 h 234" name="TY207"/>
                <a:gd fmla="*/ 1156 w 3579" name="TX208"/>
                <a:gd fmla="*/ 4 h 234" name="TY208"/>
                <a:gd fmla="*/ 1156 w 3579" name="TX209"/>
                <a:gd fmla="*/ 22 h 234" name="TY209"/>
                <a:gd fmla="*/ 1307 w 3579" name="TX211"/>
                <a:gd fmla="*/ 228 h 234" name="TY211"/>
                <a:gd fmla="*/ 1327 w 3579" name="TX212"/>
                <a:gd fmla="*/ 228 h 234" name="TY212"/>
                <a:gd fmla="*/ 1327 w 3579" name="TX213"/>
                <a:gd fmla="*/ 4 h 234" name="TY213"/>
                <a:gd fmla="*/ 1307 w 3579" name="TX214"/>
                <a:gd fmla="*/ 4 h 234" name="TY214"/>
                <a:gd fmla="*/ 1307 w 3579" name="TX215"/>
                <a:gd fmla="*/ 228 h 234" name="TY215"/>
                <a:gd fmla="*/ 92 w 3579" name="TX217"/>
                <a:gd fmla="*/ 12 h 234" name="TY217"/>
                <a:gd fmla="*/ 92 w 3579" name="TX218"/>
                <a:gd fmla="*/ 12 h 234" name="TY218"/>
                <a:gd fmla="*/ 86 w 3579" name="TX219"/>
                <a:gd fmla="*/ 8 h 234" name="TY219"/>
                <a:gd fmla="*/ 78 w 3579" name="TX220"/>
                <a:gd fmla="*/ 6 h 234" name="TY220"/>
                <a:gd fmla="*/ 61 w 3579" name="TX221"/>
                <a:gd fmla="*/ 4 h 234" name="TY221"/>
                <a:gd fmla="*/ 0 w 3579" name="TX222"/>
                <a:gd fmla="*/ 4 h 234" name="TY222"/>
                <a:gd fmla="*/ 0 w 3579" name="TX223"/>
                <a:gd fmla="*/ 228 h 234" name="TY223"/>
                <a:gd fmla="*/ 19 w 3579" name="TX224"/>
                <a:gd fmla="*/ 228 h 234" name="TY224"/>
                <a:gd fmla="*/ 19 w 3579" name="TX225"/>
                <a:gd fmla="*/ 124 h 234" name="TY225"/>
                <a:gd fmla="*/ 57 w 3579" name="TX226"/>
                <a:gd fmla="*/ 124 h 234" name="TY226"/>
                <a:gd fmla="*/ 57 w 3579" name="TX227"/>
                <a:gd fmla="*/ 124 h 234" name="TY227"/>
                <a:gd fmla="*/ 71 w 3579" name="TX228"/>
                <a:gd fmla="*/ 122 h 234" name="TY228"/>
                <a:gd fmla="*/ 82 w 3579" name="TX229"/>
                <a:gd fmla="*/ 120 h 234" name="TY229"/>
                <a:gd fmla="*/ 90 w 3579" name="TX230"/>
                <a:gd fmla="*/ 114 h 234" name="TY230"/>
                <a:gd fmla="*/ 98 w 3579" name="TX231"/>
                <a:gd fmla="*/ 108 h 234" name="TY231"/>
                <a:gd fmla="*/ 98 w 3579" name="TX232"/>
                <a:gd fmla="*/ 108 h 234" name="TY232"/>
                <a:gd fmla="*/ 104 w 3579" name="TX233"/>
                <a:gd fmla="*/ 98 h 234" name="TY233"/>
                <a:gd fmla="*/ 108 w 3579" name="TX234"/>
                <a:gd fmla="*/ 88 h 234" name="TY234"/>
                <a:gd fmla="*/ 110 w 3579" name="TX235"/>
                <a:gd fmla="*/ 75 h 234" name="TY235"/>
                <a:gd fmla="*/ 110 w 3579" name="TX236"/>
                <a:gd fmla="*/ 59 h 234" name="TY236"/>
                <a:gd fmla="*/ 110 w 3579" name="TX237"/>
                <a:gd fmla="*/ 59 h 234" name="TY237"/>
                <a:gd fmla="*/ 110 w 3579" name="TX238"/>
                <a:gd fmla="*/ 43 h 234" name="TY238"/>
                <a:gd fmla="*/ 106 w 3579" name="TX239"/>
                <a:gd fmla="*/ 30 h 234" name="TY239"/>
                <a:gd fmla="*/ 100 w 3579" name="TX240"/>
                <a:gd fmla="*/ 20 h 234" name="TY240"/>
                <a:gd fmla="*/ 92 w 3579" name="TX241"/>
                <a:gd fmla="*/ 12 h 234" name="TY241"/>
                <a:gd fmla="*/ 92 w 3579" name="TX242"/>
                <a:gd fmla="*/ 12 h 234" name="TY242"/>
                <a:gd fmla="*/ 57 w 3579" name="TX244"/>
                <a:gd fmla="*/ 106 h 234" name="TY244"/>
                <a:gd fmla="*/ 19 w 3579" name="TX245"/>
                <a:gd fmla="*/ 106 h 234" name="TY245"/>
                <a:gd fmla="*/ 19 w 3579" name="TX246"/>
                <a:gd fmla="*/ 22 h 234" name="TY246"/>
                <a:gd fmla="*/ 57 w 3579" name="TX247"/>
                <a:gd fmla="*/ 22 h 234" name="TY247"/>
                <a:gd fmla="*/ 57 w 3579" name="TX248"/>
                <a:gd fmla="*/ 22 h 234" name="TY248"/>
                <a:gd fmla="*/ 71 w 3579" name="TX249"/>
                <a:gd fmla="*/ 22 h 234" name="TY249"/>
                <a:gd fmla="*/ 76 w 3579" name="TX250"/>
                <a:gd fmla="*/ 24 h 234" name="TY250"/>
                <a:gd fmla="*/ 80 w 3579" name="TX251"/>
                <a:gd fmla="*/ 28 h 234" name="TY251"/>
                <a:gd fmla="*/ 80 w 3579" name="TX252"/>
                <a:gd fmla="*/ 28 h 234" name="TY252"/>
                <a:gd fmla="*/ 84 w 3579" name="TX253"/>
                <a:gd fmla="*/ 33 h 234" name="TY253"/>
                <a:gd fmla="*/ 88 w 3579" name="TX254"/>
                <a:gd fmla="*/ 41 h 234" name="TY254"/>
                <a:gd fmla="*/ 90 w 3579" name="TX255"/>
                <a:gd fmla="*/ 49 h 234" name="TY255"/>
                <a:gd fmla="*/ 90 w 3579" name="TX256"/>
                <a:gd fmla="*/ 61 h 234" name="TY256"/>
                <a:gd fmla="*/ 90 w 3579" name="TX257"/>
                <a:gd fmla="*/ 61 h 234" name="TY257"/>
                <a:gd fmla="*/ 90 w 3579" name="TX258"/>
                <a:gd fmla="*/ 73 h 234" name="TY258"/>
                <a:gd fmla="*/ 88 w 3579" name="TX259"/>
                <a:gd fmla="*/ 81 h 234" name="TY259"/>
                <a:gd fmla="*/ 86 w 3579" name="TX260"/>
                <a:gd fmla="*/ 88 h 234" name="TY260"/>
                <a:gd fmla="*/ 82 w 3579" name="TX261"/>
                <a:gd fmla="*/ 96 h 234" name="TY261"/>
                <a:gd fmla="*/ 76 w 3579" name="TX262"/>
                <a:gd fmla="*/ 100 h 234" name="TY262"/>
                <a:gd fmla="*/ 71 w 3579" name="TX263"/>
                <a:gd fmla="*/ 104 h 234" name="TY263"/>
                <a:gd fmla="*/ 65 w 3579" name="TX264"/>
                <a:gd fmla="*/ 106 h 234" name="TY264"/>
                <a:gd fmla="*/ 57 w 3579" name="TX265"/>
                <a:gd fmla="*/ 106 h 234" name="TY265"/>
                <a:gd fmla="*/ 57 w 3579" name="TX266"/>
                <a:gd fmla="*/ 106 h 234" name="TY266"/>
                <a:gd fmla="*/ 582 w 3579" name="TX268"/>
                <a:gd fmla="*/ 122 h 234" name="TY268"/>
                <a:gd fmla="*/ 660 w 3579" name="TX269"/>
                <a:gd fmla="*/ 122 h 234" name="TY269"/>
                <a:gd fmla="*/ 660 w 3579" name="TX270"/>
                <a:gd fmla="*/ 104 h 234" name="TY270"/>
                <a:gd fmla="*/ 582 w 3579" name="TX271"/>
                <a:gd fmla="*/ 104 h 234" name="TY271"/>
                <a:gd fmla="*/ 582 w 3579" name="TX272"/>
                <a:gd fmla="*/ 22 h 234" name="TY272"/>
                <a:gd fmla="*/ 664 w 3579" name="TX273"/>
                <a:gd fmla="*/ 22 h 234" name="TY273"/>
                <a:gd fmla="*/ 664 w 3579" name="TX274"/>
                <a:gd fmla="*/ 4 h 234" name="TY274"/>
                <a:gd fmla="*/ 562 w 3579" name="TX275"/>
                <a:gd fmla="*/ 4 h 234" name="TY275"/>
                <a:gd fmla="*/ 562 w 3579" name="TX276"/>
                <a:gd fmla="*/ 228 h 234" name="TY276"/>
                <a:gd fmla="*/ 666 w 3579" name="TX277"/>
                <a:gd fmla="*/ 228 h 234" name="TY277"/>
                <a:gd fmla="*/ 666 w 3579" name="TX278"/>
                <a:gd fmla="*/ 210 h 234" name="TY278"/>
                <a:gd fmla="*/ 582 w 3579" name="TX279"/>
                <a:gd fmla="*/ 210 h 234" name="TY279"/>
                <a:gd fmla="*/ 582 w 3579" name="TX280"/>
                <a:gd fmla="*/ 122 h 234" name="TY280"/>
                <a:gd fmla="*/ 816 w 3579" name="TX282"/>
                <a:gd fmla="*/ 201 h 234" name="TY282"/>
                <a:gd fmla="*/ 816 w 3579" name="TX283"/>
                <a:gd fmla="*/ 201 h 234" name="TY283"/>
                <a:gd fmla="*/ 725 w 3579" name="TX284"/>
                <a:gd fmla="*/ 4 h 234" name="TY284"/>
                <a:gd fmla="*/ 694 w 3579" name="TX285"/>
                <a:gd fmla="*/ 4 h 234" name="TY285"/>
                <a:gd fmla="*/ 694 w 3579" name="TX286"/>
                <a:gd fmla="*/ 228 h 234" name="TY286"/>
                <a:gd fmla="*/ 713 w 3579" name="TX287"/>
                <a:gd fmla="*/ 228 h 234" name="TY287"/>
                <a:gd fmla="*/ 713 w 3579" name="TX288"/>
                <a:gd fmla="*/ 30 h 234" name="TY288"/>
                <a:gd fmla="*/ 715 w 3579" name="TX289"/>
                <a:gd fmla="*/ 30 h 234" name="TY289"/>
                <a:gd fmla="*/ 806 w 3579" name="TX290"/>
                <a:gd fmla="*/ 228 h 234" name="TY290"/>
                <a:gd fmla="*/ 835 w 3579" name="TX291"/>
                <a:gd fmla="*/ 228 h 234" name="TY291"/>
                <a:gd fmla="*/ 835 w 3579" name="TX292"/>
                <a:gd fmla="*/ 4 h 234" name="TY292"/>
                <a:gd fmla="*/ 816 w 3579" name="TX293"/>
                <a:gd fmla="*/ 4 h 234" name="TY293"/>
                <a:gd fmla="*/ 816 w 3579" name="TX294"/>
                <a:gd fmla="*/ 201 h 234" name="TY294"/>
                <a:gd fmla="*/ 859 w 3579" name="TX296"/>
                <a:gd fmla="*/ 22 h 234" name="TY296"/>
                <a:gd fmla="*/ 912 w 3579" name="TX297"/>
                <a:gd fmla="*/ 22 h 234" name="TY297"/>
                <a:gd fmla="*/ 912 w 3579" name="TX298"/>
                <a:gd fmla="*/ 228 h 234" name="TY298"/>
                <a:gd fmla="*/ 932 w 3579" name="TX299"/>
                <a:gd fmla="*/ 228 h 234" name="TY299"/>
                <a:gd fmla="*/ 932 w 3579" name="TX300"/>
                <a:gd fmla="*/ 22 h 234" name="TY300"/>
                <a:gd fmla="*/ 987 w 3579" name="TX301"/>
                <a:gd fmla="*/ 22 h 234" name="TY301"/>
                <a:gd fmla="*/ 987 w 3579" name="TX302"/>
                <a:gd fmla="*/ 4 h 234" name="TY302"/>
                <a:gd fmla="*/ 859 w 3579" name="TX303"/>
                <a:gd fmla="*/ 4 h 234" name="TY303"/>
                <a:gd fmla="*/ 859 w 3579" name="TX304"/>
                <a:gd fmla="*/ 22 h 234" name="TY304"/>
                <a:gd fmla="*/ 303 w 3579" name="TX306"/>
                <a:gd fmla="*/ 122 h 234" name="TY306"/>
                <a:gd fmla="*/ 381 w 3579" name="TX307"/>
                <a:gd fmla="*/ 122 h 234" name="TY307"/>
                <a:gd fmla="*/ 381 w 3579" name="TX308"/>
                <a:gd fmla="*/ 104 h 234" name="TY308"/>
                <a:gd fmla="*/ 303 w 3579" name="TX309"/>
                <a:gd fmla="*/ 104 h 234" name="TY309"/>
                <a:gd fmla="*/ 303 w 3579" name="TX310"/>
                <a:gd fmla="*/ 22 h 234" name="TY310"/>
                <a:gd fmla="*/ 383 w 3579" name="TX311"/>
                <a:gd fmla="*/ 22 h 234" name="TY311"/>
                <a:gd fmla="*/ 383 w 3579" name="TX312"/>
                <a:gd fmla="*/ 4 h 234" name="TY312"/>
                <a:gd fmla="*/ 283 w 3579" name="TX313"/>
                <a:gd fmla="*/ 4 h 234" name="TY313"/>
                <a:gd fmla="*/ 283 w 3579" name="TX314"/>
                <a:gd fmla="*/ 228 h 234" name="TY314"/>
                <a:gd fmla="*/ 387 w 3579" name="TX315"/>
                <a:gd fmla="*/ 228 h 234" name="TY315"/>
                <a:gd fmla="*/ 387 w 3579" name="TX316"/>
                <a:gd fmla="*/ 210 h 234" name="TY316"/>
                <a:gd fmla="*/ 303 w 3579" name="TX317"/>
                <a:gd fmla="*/ 210 h 234" name="TY317"/>
                <a:gd fmla="*/ 303 w 3579" name="TX318"/>
                <a:gd fmla="*/ 122 h 234" name="TY318"/>
                <a:gd fmla="*/ 1655 w 3579" name="TX320"/>
                <a:gd fmla="*/ 201 h 234" name="TY320"/>
                <a:gd fmla="*/ 1655 w 3579" name="TX321"/>
                <a:gd fmla="*/ 201 h 234" name="TY321"/>
                <a:gd fmla="*/ 1564 w 3579" name="TX322"/>
                <a:gd fmla="*/ 4 h 234" name="TY322"/>
                <a:gd fmla="*/ 1535 w 3579" name="TX323"/>
                <a:gd fmla="*/ 4 h 234" name="TY323"/>
                <a:gd fmla="*/ 1535 w 3579" name="TX324"/>
                <a:gd fmla="*/ 228 h 234" name="TY324"/>
                <a:gd fmla="*/ 1555 w 3579" name="TX325"/>
                <a:gd fmla="*/ 228 h 234" name="TY325"/>
                <a:gd fmla="*/ 1555 w 3579" name="TX326"/>
                <a:gd fmla="*/ 30 h 234" name="TY326"/>
                <a:gd fmla="*/ 1555 w 3579" name="TX327"/>
                <a:gd fmla="*/ 30 h 234" name="TY327"/>
                <a:gd fmla="*/ 1645 w 3579" name="TX328"/>
                <a:gd fmla="*/ 228 h 234" name="TY328"/>
                <a:gd fmla="*/ 1674 w 3579" name="TX329"/>
                <a:gd fmla="*/ 228 h 234" name="TY329"/>
                <a:gd fmla="*/ 1674 w 3579" name="TX330"/>
                <a:gd fmla="*/ 4 h 234" name="TY330"/>
                <a:gd fmla="*/ 1655 w 3579" name="TX331"/>
                <a:gd fmla="*/ 4 h 234" name="TY331"/>
                <a:gd fmla="*/ 1655 w 3579" name="TX332"/>
                <a:gd fmla="*/ 201 h 234" name="TY332"/>
                <a:gd fmla="*/ 3096 w 3579" name="TX334"/>
                <a:gd fmla="*/ 92 h 234" name="TY334"/>
                <a:gd fmla="*/ 3096 w 3579" name="TX335"/>
                <a:gd fmla="*/ 92 h 234" name="TY335"/>
                <a:gd fmla="*/ 3100 w 3579" name="TX336"/>
                <a:gd fmla="*/ 87 h 234" name="TY336"/>
                <a:gd fmla="*/ 3101 w 3579" name="TX337"/>
                <a:gd fmla="*/ 79 h 234" name="TY337"/>
                <a:gd fmla="*/ 3101 w 3579" name="TX338"/>
                <a:gd fmla="*/ 57 h 234" name="TY338"/>
                <a:gd fmla="*/ 3101 w 3579" name="TX339"/>
                <a:gd fmla="*/ 57 h 234" name="TY339"/>
                <a:gd fmla="*/ 3101 w 3579" name="TX340"/>
                <a:gd fmla="*/ 43 h 234" name="TY340"/>
                <a:gd fmla="*/ 3100 w 3579" name="TX341"/>
                <a:gd fmla="*/ 31 h 234" name="TY341"/>
                <a:gd fmla="*/ 3096 w 3579" name="TX342"/>
                <a:gd fmla="*/ 24 h 234" name="TY342"/>
                <a:gd fmla="*/ 3092 w 3579" name="TX343"/>
                <a:gd fmla="*/ 16 h 234" name="TY343"/>
                <a:gd fmla="*/ 3092 w 3579" name="TX344"/>
                <a:gd fmla="*/ 16 h 234" name="TY344"/>
                <a:gd fmla="*/ 3084 w 3579" name="TX345"/>
                <a:gd fmla="*/ 10 h 234" name="TY345"/>
                <a:gd fmla="*/ 3076 w 3579" name="TX346"/>
                <a:gd fmla="*/ 8 h 234" name="TY346"/>
                <a:gd fmla="*/ 3062 w 3579" name="TX347"/>
                <a:gd fmla="*/ 4 h 234" name="TY347"/>
                <a:gd fmla="*/ 3048 w 3579" name="TX348"/>
                <a:gd fmla="*/ 4 h 234" name="TY348"/>
                <a:gd fmla="*/ 2987 w 3579" name="TX349"/>
                <a:gd fmla="*/ 4 h 234" name="TY349"/>
                <a:gd fmla="*/ 2987 w 3579" name="TX350"/>
                <a:gd fmla="*/ 228 h 234" name="TY350"/>
                <a:gd fmla="*/ 3007 w 3579" name="TX351"/>
                <a:gd fmla="*/ 228 h 234" name="TY351"/>
                <a:gd fmla="*/ 3007 w 3579" name="TX352"/>
                <a:gd fmla="*/ 120 h 234" name="TY352"/>
                <a:gd fmla="*/ 3044 w 3579" name="TX353"/>
                <a:gd fmla="*/ 120 h 234" name="TY353"/>
                <a:gd fmla="*/ 3044 w 3579" name="TX354"/>
                <a:gd fmla="*/ 120 h 234" name="TY354"/>
                <a:gd fmla="*/ 3052 w 3579" name="TX355"/>
                <a:gd fmla="*/ 120 h 234" name="TY355"/>
                <a:gd fmla="*/ 3060 w 3579" name="TX356"/>
                <a:gd fmla="*/ 122 h 234" name="TY356"/>
                <a:gd fmla="*/ 3068 w 3579" name="TX357"/>
                <a:gd fmla="*/ 126 h 234" name="TY357"/>
                <a:gd fmla="*/ 3072 w 3579" name="TX358"/>
                <a:gd fmla="*/ 130 h 234" name="TY358"/>
                <a:gd fmla="*/ 3072 w 3579" name="TX359"/>
                <a:gd fmla="*/ 130 h 234" name="TY359"/>
                <a:gd fmla="*/ 3078 w 3579" name="TX360"/>
                <a:gd fmla="*/ 142 h 234" name="TY360"/>
                <a:gd fmla="*/ 3082 w 3579" name="TX361"/>
                <a:gd fmla="*/ 153 h 234" name="TY361"/>
                <a:gd fmla="*/ 3082 w 3579" name="TX362"/>
                <a:gd fmla="*/ 171 h 234" name="TY362"/>
                <a:gd fmla="*/ 3082 w 3579" name="TX363"/>
                <a:gd fmla="*/ 171 h 234" name="TY363"/>
                <a:gd fmla="*/ 3082 w 3579" name="TX364"/>
                <a:gd fmla="*/ 210 h 234" name="TY364"/>
                <a:gd fmla="*/ 3084 w 3579" name="TX365"/>
                <a:gd fmla="*/ 228 h 234" name="TY365"/>
                <a:gd fmla="*/ 3101 w 3579" name="TX366"/>
                <a:gd fmla="*/ 228 h 234" name="TY366"/>
                <a:gd fmla="*/ 3101 w 3579" name="TX367"/>
                <a:gd fmla="*/ 228 h 234" name="TY367"/>
                <a:gd fmla="*/ 3101 w 3579" name="TX368"/>
                <a:gd fmla="*/ 203 h 234" name="TY368"/>
                <a:gd fmla="*/ 3101 w 3579" name="TX369"/>
                <a:gd fmla="*/ 203 h 234" name="TY369"/>
                <a:gd fmla="*/ 3100 w 3579" name="TX370"/>
                <a:gd fmla="*/ 144 h 234" name="TY370"/>
                <a:gd fmla="*/ 3100 w 3579" name="TX371"/>
                <a:gd fmla="*/ 144 h 234" name="TY371"/>
                <a:gd fmla="*/ 3096 w 3579" name="TX372"/>
                <a:gd fmla="*/ 130 h 234" name="TY372"/>
                <a:gd fmla="*/ 3094 w 3579" name="TX373"/>
                <a:gd fmla="*/ 124 h 234" name="TY373"/>
                <a:gd fmla="*/ 3090 w 3579" name="TX374"/>
                <a:gd fmla="*/ 120 h 234" name="TY374"/>
                <a:gd fmla="*/ 3090 w 3579" name="TX375"/>
                <a:gd fmla="*/ 120 h 234" name="TY375"/>
                <a:gd fmla="*/ 3082 w 3579" name="TX376"/>
                <a:gd fmla="*/ 116 h 234" name="TY376"/>
                <a:gd fmla="*/ 3068 w 3579" name="TX377"/>
                <a:gd fmla="*/ 112 h 234" name="TY377"/>
                <a:gd fmla="*/ 3068 w 3579" name="TX378"/>
                <a:gd fmla="*/ 110 h 234" name="TY378"/>
                <a:gd fmla="*/ 3068 w 3579" name="TX379"/>
                <a:gd fmla="*/ 110 h 234" name="TY379"/>
                <a:gd fmla="*/ 3078 w 3579" name="TX380"/>
                <a:gd fmla="*/ 108 h 234" name="TY380"/>
                <a:gd fmla="*/ 3086 w 3579" name="TX381"/>
                <a:gd fmla="*/ 104 h 234" name="TY381"/>
                <a:gd fmla="*/ 3092 w 3579" name="TX382"/>
                <a:gd fmla="*/ 98 h 234" name="TY382"/>
                <a:gd fmla="*/ 3096 w 3579" name="TX383"/>
                <a:gd fmla="*/ 92 h 234" name="TY383"/>
                <a:gd fmla="*/ 3096 w 3579" name="TX384"/>
                <a:gd fmla="*/ 92 h 234" name="TY384"/>
                <a:gd fmla="*/ 3039 w 3579" name="TX386"/>
                <a:gd fmla="*/ 102 h 234" name="TY386"/>
                <a:gd fmla="*/ 3007 w 3579" name="TX387"/>
                <a:gd fmla="*/ 102 h 234" name="TY387"/>
                <a:gd fmla="*/ 3007 w 3579" name="TX388"/>
                <a:gd fmla="*/ 22 h 234" name="TY388"/>
                <a:gd fmla="*/ 3046 w 3579" name="TX389"/>
                <a:gd fmla="*/ 22 h 234" name="TY389"/>
                <a:gd fmla="*/ 3046 w 3579" name="TX390"/>
                <a:gd fmla="*/ 22 h 234" name="TY390"/>
                <a:gd fmla="*/ 3064 w 3579" name="TX391"/>
                <a:gd fmla="*/ 22 h 234" name="TY391"/>
                <a:gd fmla="*/ 3070 w 3579" name="TX392"/>
                <a:gd fmla="*/ 26 h 234" name="TY392"/>
                <a:gd fmla="*/ 3074 w 3579" name="TX393"/>
                <a:gd fmla="*/ 28 h 234" name="TY393"/>
                <a:gd fmla="*/ 3074 w 3579" name="TX394"/>
                <a:gd fmla="*/ 28 h 234" name="TY394"/>
                <a:gd fmla="*/ 3078 w 3579" name="TX395"/>
                <a:gd fmla="*/ 31 h 234" name="TY395"/>
                <a:gd fmla="*/ 3080 w 3579" name="TX396"/>
                <a:gd fmla="*/ 39 h 234" name="TY396"/>
                <a:gd fmla="*/ 3082 w 3579" name="TX397"/>
                <a:gd fmla="*/ 47 h 234" name="TY397"/>
                <a:gd fmla="*/ 3082 w 3579" name="TX398"/>
                <a:gd fmla="*/ 57 h 234" name="TY398"/>
                <a:gd fmla="*/ 3082 w 3579" name="TX399"/>
                <a:gd fmla="*/ 57 h 234" name="TY399"/>
                <a:gd fmla="*/ 3082 w 3579" name="TX400"/>
                <a:gd fmla="*/ 69 h 234" name="TY400"/>
                <a:gd fmla="*/ 3080 w 3579" name="TX401"/>
                <a:gd fmla="*/ 81 h 234" name="TY401"/>
                <a:gd fmla="*/ 3076 w 3579" name="TX402"/>
                <a:gd fmla="*/ 88 h 234" name="TY402"/>
                <a:gd fmla="*/ 3072 w 3579" name="TX403"/>
                <a:gd fmla="*/ 92 h 234" name="TY403"/>
                <a:gd fmla="*/ 3072 w 3579" name="TX404"/>
                <a:gd fmla="*/ 92 h 234" name="TY404"/>
                <a:gd fmla="*/ 3066 w 3579" name="TX405"/>
                <a:gd fmla="*/ 98 h 234" name="TY405"/>
                <a:gd fmla="*/ 3058 w 3579" name="TX406"/>
                <a:gd fmla="*/ 100 h 234" name="TY406"/>
                <a:gd fmla="*/ 3050 w 3579" name="TX407"/>
                <a:gd fmla="*/ 102 h 234" name="TY407"/>
                <a:gd fmla="*/ 3039 w 3579" name="TX408"/>
                <a:gd fmla="*/ 102 h 234" name="TY408"/>
                <a:gd fmla="*/ 3039 w 3579" name="TX409"/>
                <a:gd fmla="*/ 102 h 234" name="TY409"/>
                <a:gd fmla="*/ 2885 w 3579" name="TX411"/>
                <a:gd fmla="*/ 16 h 234" name="TY411"/>
                <a:gd fmla="*/ 2885 w 3579" name="TX412"/>
                <a:gd fmla="*/ 16 h 234" name="TY412"/>
                <a:gd fmla="*/ 2897 w 3579" name="TX413"/>
                <a:gd fmla="*/ 18 h 234" name="TY413"/>
                <a:gd fmla="*/ 2905 w 3579" name="TX414"/>
                <a:gd fmla="*/ 20 h 234" name="TY414"/>
                <a:gd fmla="*/ 2913 w 3579" name="TX415"/>
                <a:gd fmla="*/ 24 h 234" name="TY415"/>
                <a:gd fmla="*/ 2919 w 3579" name="TX416"/>
                <a:gd fmla="*/ 28 h 234" name="TY416"/>
                <a:gd fmla="*/ 2925 w 3579" name="TX417"/>
                <a:gd fmla="*/ 33 h 234" name="TY417"/>
                <a:gd fmla="*/ 2927 w 3579" name="TX418"/>
                <a:gd fmla="*/ 41 h 234" name="TY418"/>
                <a:gd fmla="*/ 2929 w 3579" name="TX419"/>
                <a:gd fmla="*/ 51 h 234" name="TY419"/>
                <a:gd fmla="*/ 2930 w 3579" name="TX420"/>
                <a:gd fmla="*/ 61 h 234" name="TY420"/>
                <a:gd fmla="*/ 2950 w 3579" name="TX421"/>
                <a:gd fmla="*/ 61 h 234" name="TY421"/>
                <a:gd fmla="*/ 2950 w 3579" name="TX422"/>
                <a:gd fmla="*/ 61 h 234" name="TY422"/>
                <a:gd fmla="*/ 2948 w 3579" name="TX423"/>
                <a:gd fmla="*/ 47 h 234" name="TY423"/>
                <a:gd fmla="*/ 2946 w 3579" name="TX424"/>
                <a:gd fmla="*/ 33 h 234" name="TY424"/>
                <a:gd fmla="*/ 2942 w 3579" name="TX425"/>
                <a:gd fmla="*/ 24 h 234" name="TY425"/>
                <a:gd fmla="*/ 2934 w 3579" name="TX426"/>
                <a:gd fmla="*/ 16 h 234" name="TY426"/>
                <a:gd fmla="*/ 2925 w 3579" name="TX427"/>
                <a:gd fmla="*/ 8 h 234" name="TY427"/>
                <a:gd fmla="*/ 2915 w 3579" name="TX428"/>
                <a:gd fmla="*/ 4 h 234" name="TY428"/>
                <a:gd fmla="*/ 2901 w 3579" name="TX429"/>
                <a:gd fmla="*/ 0 h 234" name="TY429"/>
                <a:gd fmla="*/ 2885 w 3579" name="TX430"/>
                <a:gd fmla="*/ 0 h 234" name="TY430"/>
                <a:gd fmla="*/ 2885 w 3579" name="TX431"/>
                <a:gd fmla="*/ 0 h 234" name="TY431"/>
                <a:gd fmla="*/ 2870 w 3579" name="TX432"/>
                <a:gd fmla="*/ 0 h 234" name="TY432"/>
                <a:gd fmla="*/ 2858 w 3579" name="TX433"/>
                <a:gd fmla="*/ 4 h 234" name="TY433"/>
                <a:gd fmla="*/ 2846 w 3579" name="TX434"/>
                <a:gd fmla="*/ 12 h 234" name="TY434"/>
                <a:gd fmla="*/ 2836 w 3579" name="TX435"/>
                <a:gd fmla="*/ 20 h 234" name="TY435"/>
                <a:gd fmla="*/ 2836 w 3579" name="TX436"/>
                <a:gd fmla="*/ 20 h 234" name="TY436"/>
                <a:gd fmla="*/ 2830 w 3579" name="TX437"/>
                <a:gd fmla="*/ 30 h 234" name="TY437"/>
                <a:gd fmla="*/ 2826 w 3579" name="TX438"/>
                <a:gd fmla="*/ 39 h 234" name="TY438"/>
                <a:gd fmla="*/ 2822 w 3579" name="TX439"/>
                <a:gd fmla="*/ 53 h 234" name="TY439"/>
                <a:gd fmla="*/ 2820 w 3579" name="TX440"/>
                <a:gd fmla="*/ 67 h 234" name="TY440"/>
                <a:gd fmla="*/ 2820 w 3579" name="TX441"/>
                <a:gd fmla="*/ 67 h 234" name="TY441"/>
                <a:gd fmla="*/ 2818 w 3579" name="TX442"/>
                <a:gd fmla="*/ 116 h 234" name="TY442"/>
                <a:gd fmla="*/ 2818 w 3579" name="TX443"/>
                <a:gd fmla="*/ 116 h 234" name="TY443"/>
                <a:gd fmla="*/ 2820 w 3579" name="TX444"/>
                <a:gd fmla="*/ 165 h 234" name="TY444"/>
                <a:gd fmla="*/ 2820 w 3579" name="TX445"/>
                <a:gd fmla="*/ 165 h 234" name="TY445"/>
                <a:gd fmla="*/ 2822 w 3579" name="TX446"/>
                <a:gd fmla="*/ 179 h 234" name="TY446"/>
                <a:gd fmla="*/ 2826 w 3579" name="TX447"/>
                <a:gd fmla="*/ 193 h 234" name="TY447"/>
                <a:gd fmla="*/ 2830 w 3579" name="TX448"/>
                <a:gd fmla="*/ 203 h 234" name="TY448"/>
                <a:gd fmla="*/ 2836 w 3579" name="TX449"/>
                <a:gd fmla="*/ 212 h 234" name="TY449"/>
                <a:gd fmla="*/ 2836 w 3579" name="TX450"/>
                <a:gd fmla="*/ 212 h 234" name="TY450"/>
                <a:gd fmla="*/ 2846 w 3579" name="TX451"/>
                <a:gd fmla="*/ 220 h 234" name="TY451"/>
                <a:gd fmla="*/ 2858 w 3579" name="TX452"/>
                <a:gd fmla="*/ 226 h 234" name="TY452"/>
                <a:gd fmla="*/ 2870 w 3579" name="TX453"/>
                <a:gd fmla="*/ 230 h 234" name="TY453"/>
                <a:gd fmla="*/ 2885 w 3579" name="TX454"/>
                <a:gd fmla="*/ 232 h 234" name="TY454"/>
                <a:gd fmla="*/ 2885 w 3579" name="TX455"/>
                <a:gd fmla="*/ 232 h 234" name="TY455"/>
                <a:gd fmla="*/ 2917 w 3579" name="TX456"/>
                <a:gd fmla="*/ 230 h 234" name="TY456"/>
                <a:gd fmla="*/ 2932 w 3579" name="TX457"/>
                <a:gd fmla="*/ 226 h 234" name="TY457"/>
                <a:gd fmla="*/ 2948 w 3579" name="TX458"/>
                <a:gd fmla="*/ 222 h 234" name="TY458"/>
                <a:gd fmla="*/ 2948 w 3579" name="TX459"/>
                <a:gd fmla="*/ 110 h 234" name="TY459"/>
                <a:gd fmla="*/ 2883 w 3579" name="TX460"/>
                <a:gd fmla="*/ 110 h 234" name="TY460"/>
                <a:gd fmla="*/ 2883 w 3579" name="TX461"/>
                <a:gd fmla="*/ 128 h 234" name="TY461"/>
                <a:gd fmla="*/ 2929 w 3579" name="TX462"/>
                <a:gd fmla="*/ 128 h 234" name="TY462"/>
                <a:gd fmla="*/ 2929 w 3579" name="TX463"/>
                <a:gd fmla="*/ 208 h 234" name="TY463"/>
                <a:gd fmla="*/ 2929 w 3579" name="TX464"/>
                <a:gd fmla="*/ 208 h 234" name="TY464"/>
                <a:gd fmla="*/ 2909 w 3579" name="TX465"/>
                <a:gd fmla="*/ 214 h 234" name="TY465"/>
                <a:gd fmla="*/ 2885 w 3579" name="TX466"/>
                <a:gd fmla="*/ 214 h 234" name="TY466"/>
                <a:gd fmla="*/ 2885 w 3579" name="TX467"/>
                <a:gd fmla="*/ 214 h 234" name="TY467"/>
                <a:gd fmla="*/ 2872 w 3579" name="TX468"/>
                <a:gd fmla="*/ 214 h 234" name="TY468"/>
                <a:gd fmla="*/ 2860 w 3579" name="TX469"/>
                <a:gd fmla="*/ 208 h 234" name="TY469"/>
                <a:gd fmla="*/ 2850 w 3579" name="TX470"/>
                <a:gd fmla="*/ 199 h 234" name="TY470"/>
                <a:gd fmla="*/ 2844 w 3579" name="TX471"/>
                <a:gd fmla="*/ 187 h 234" name="TY471"/>
                <a:gd fmla="*/ 2844 w 3579" name="TX472"/>
                <a:gd fmla="*/ 187 h 234" name="TY472"/>
                <a:gd fmla="*/ 2842 w 3579" name="TX473"/>
                <a:gd fmla="*/ 175 h 234" name="TY473"/>
                <a:gd fmla="*/ 2840 w 3579" name="TX474"/>
                <a:gd fmla="*/ 161 h 234" name="TY474"/>
                <a:gd fmla="*/ 2838 w 3579" name="TX475"/>
                <a:gd fmla="*/ 116 h 234" name="TY475"/>
                <a:gd fmla="*/ 2838 w 3579" name="TX476"/>
                <a:gd fmla="*/ 116 h 234" name="TY476"/>
                <a:gd fmla="*/ 2840 w 3579" name="TX477"/>
                <a:gd fmla="*/ 71 h 234" name="TY477"/>
                <a:gd fmla="*/ 2842 w 3579" name="TX478"/>
                <a:gd fmla="*/ 55 h 234" name="TY478"/>
                <a:gd fmla="*/ 2844 w 3579" name="TX479"/>
                <a:gd fmla="*/ 45 h 234" name="TY479"/>
                <a:gd fmla="*/ 2844 w 3579" name="TX480"/>
                <a:gd fmla="*/ 45 h 234" name="TY480"/>
                <a:gd fmla="*/ 2850 w 3579" name="TX481"/>
                <a:gd fmla="*/ 31 h 234" name="TY481"/>
                <a:gd fmla="*/ 2860 w 3579" name="TX482"/>
                <a:gd fmla="*/ 24 h 234" name="TY482"/>
                <a:gd fmla="*/ 2872 w 3579" name="TX483"/>
                <a:gd fmla="*/ 18 h 234" name="TY483"/>
                <a:gd fmla="*/ 2885 w 3579" name="TX484"/>
                <a:gd fmla="*/ 16 h 234" name="TY484"/>
                <a:gd fmla="*/ 2885 w 3579" name="TX485"/>
                <a:gd fmla="*/ 16 h 234" name="TY485"/>
                <a:gd fmla="*/ 1480 w 3579" name="TX487"/>
                <a:gd fmla="*/ 20 h 234" name="TY487"/>
                <a:gd fmla="*/ 1480 w 3579" name="TX488"/>
                <a:gd fmla="*/ 20 h 234" name="TY488"/>
                <a:gd fmla="*/ 1470 w 3579" name="TX489"/>
                <a:gd fmla="*/ 12 h 234" name="TY489"/>
                <a:gd fmla="*/ 1460 w 3579" name="TX490"/>
                <a:gd fmla="*/ 4 h 234" name="TY490"/>
                <a:gd fmla="*/ 1446 w 3579" name="TX491"/>
                <a:gd fmla="*/ 0 h 234" name="TY491"/>
                <a:gd fmla="*/ 1431 w 3579" name="TX492"/>
                <a:gd fmla="*/ 0 h 234" name="TY492"/>
                <a:gd fmla="*/ 1431 w 3579" name="TX493"/>
                <a:gd fmla="*/ 0 h 234" name="TY493"/>
                <a:gd fmla="*/ 1415 w 3579" name="TX494"/>
                <a:gd fmla="*/ 0 h 234" name="TY494"/>
                <a:gd fmla="*/ 1401 w 3579" name="TX495"/>
                <a:gd fmla="*/ 4 h 234" name="TY495"/>
                <a:gd fmla="*/ 1389 w 3579" name="TX496"/>
                <a:gd fmla="*/ 12 h 234" name="TY496"/>
                <a:gd fmla="*/ 1380 w 3579" name="TX497"/>
                <a:gd fmla="*/ 20 h 234" name="TY497"/>
                <a:gd fmla="*/ 1380 w 3579" name="TX498"/>
                <a:gd fmla="*/ 20 h 234" name="TY498"/>
                <a:gd fmla="*/ 1374 w 3579" name="TX499"/>
                <a:gd fmla="*/ 30 h 234" name="TY499"/>
                <a:gd fmla="*/ 1370 w 3579" name="TX500"/>
                <a:gd fmla="*/ 39 h 234" name="TY500"/>
                <a:gd fmla="*/ 1366 w 3579" name="TX501"/>
                <a:gd fmla="*/ 53 h 234" name="TY501"/>
                <a:gd fmla="*/ 1364 w 3579" name="TX502"/>
                <a:gd fmla="*/ 67 h 234" name="TY502"/>
                <a:gd fmla="*/ 1364 w 3579" name="TX503"/>
                <a:gd fmla="*/ 67 h 234" name="TY503"/>
                <a:gd fmla="*/ 1362 w 3579" name="TX504"/>
                <a:gd fmla="*/ 116 h 234" name="TY504"/>
                <a:gd fmla="*/ 1362 w 3579" name="TX505"/>
                <a:gd fmla="*/ 116 h 234" name="TY505"/>
                <a:gd fmla="*/ 1364 w 3579" name="TX506"/>
                <a:gd fmla="*/ 165 h 234" name="TY506"/>
                <a:gd fmla="*/ 1364 w 3579" name="TX507"/>
                <a:gd fmla="*/ 165 h 234" name="TY507"/>
                <a:gd fmla="*/ 1366 w 3579" name="TX508"/>
                <a:gd fmla="*/ 179 h 234" name="TY508"/>
                <a:gd fmla="*/ 1370 w 3579" name="TX509"/>
                <a:gd fmla="*/ 193 h 234" name="TY509"/>
                <a:gd fmla="*/ 1374 w 3579" name="TX510"/>
                <a:gd fmla="*/ 203 h 234" name="TY510"/>
                <a:gd fmla="*/ 1380 w 3579" name="TX511"/>
                <a:gd fmla="*/ 212 h 234" name="TY511"/>
                <a:gd fmla="*/ 1380 w 3579" name="TX512"/>
                <a:gd fmla="*/ 212 h 234" name="TY512"/>
                <a:gd fmla="*/ 1389 w 3579" name="TX513"/>
                <a:gd fmla="*/ 220 h 234" name="TY513"/>
                <a:gd fmla="*/ 1401 w 3579" name="TX514"/>
                <a:gd fmla="*/ 226 h 234" name="TY514"/>
                <a:gd fmla="*/ 1415 w 3579" name="TX515"/>
                <a:gd fmla="*/ 230 h 234" name="TY515"/>
                <a:gd fmla="*/ 1431 w 3579" name="TX516"/>
                <a:gd fmla="*/ 232 h 234" name="TY516"/>
                <a:gd fmla="*/ 1431 w 3579" name="TX517"/>
                <a:gd fmla="*/ 232 h 234" name="TY517"/>
                <a:gd fmla="*/ 1446 w 3579" name="TX518"/>
                <a:gd fmla="*/ 230 h 234" name="TY518"/>
                <a:gd fmla="*/ 1460 w 3579" name="TX519"/>
                <a:gd fmla="*/ 226 h 234" name="TY519"/>
                <a:gd fmla="*/ 1470 w 3579" name="TX520"/>
                <a:gd fmla="*/ 220 h 234" name="TY520"/>
                <a:gd fmla="*/ 1480 w 3579" name="TX521"/>
                <a:gd fmla="*/ 212 h 234" name="TY521"/>
                <a:gd fmla="*/ 1480 w 3579" name="TX522"/>
                <a:gd fmla="*/ 212 h 234" name="TY522"/>
                <a:gd fmla="*/ 1486 w 3579" name="TX523"/>
                <a:gd fmla="*/ 203 h 234" name="TY523"/>
                <a:gd fmla="*/ 1492 w 3579" name="TX524"/>
                <a:gd fmla="*/ 193 h 234" name="TY524"/>
                <a:gd fmla="*/ 1494 w 3579" name="TX525"/>
                <a:gd fmla="*/ 179 h 234" name="TY525"/>
                <a:gd fmla="*/ 1496 w 3579" name="TX526"/>
                <a:gd fmla="*/ 165 h 234" name="TY526"/>
                <a:gd fmla="*/ 1496 w 3579" name="TX527"/>
                <a:gd fmla="*/ 165 h 234" name="TY527"/>
                <a:gd fmla="*/ 1498 w 3579" name="TX528"/>
                <a:gd fmla="*/ 116 h 234" name="TY528"/>
                <a:gd fmla="*/ 1498 w 3579" name="TX529"/>
                <a:gd fmla="*/ 116 h 234" name="TY529"/>
                <a:gd fmla="*/ 1496 w 3579" name="TX530"/>
                <a:gd fmla="*/ 67 h 234" name="TY530"/>
                <a:gd fmla="*/ 1496 w 3579" name="TX531"/>
                <a:gd fmla="*/ 67 h 234" name="TY531"/>
                <a:gd fmla="*/ 1494 w 3579" name="TX532"/>
                <a:gd fmla="*/ 53 h 234" name="TY532"/>
                <a:gd fmla="*/ 1492 w 3579" name="TX533"/>
                <a:gd fmla="*/ 39 h 234" name="TY533"/>
                <a:gd fmla="*/ 1486 w 3579" name="TX534"/>
                <a:gd fmla="*/ 30 h 234" name="TY534"/>
                <a:gd fmla="*/ 1480 w 3579" name="TX535"/>
                <a:gd fmla="*/ 20 h 234" name="TY535"/>
                <a:gd fmla="*/ 1480 w 3579" name="TX536"/>
                <a:gd fmla="*/ 20 h 234" name="TY536"/>
                <a:gd fmla="*/ 1472 w 3579" name="TX538"/>
                <a:gd fmla="*/ 187 h 234" name="TY538"/>
                <a:gd fmla="*/ 1472 w 3579" name="TX539"/>
                <a:gd fmla="*/ 187 h 234" name="TY539"/>
                <a:gd fmla="*/ 1466 w 3579" name="TX540"/>
                <a:gd fmla="*/ 199 h 234" name="TY540"/>
                <a:gd fmla="*/ 1456 w 3579" name="TX541"/>
                <a:gd fmla="*/ 208 h 234" name="TY541"/>
                <a:gd fmla="*/ 1445 w 3579" name="TX542"/>
                <a:gd fmla="*/ 214 h 234" name="TY542"/>
                <a:gd fmla="*/ 1431 w 3579" name="TX543"/>
                <a:gd fmla="*/ 214 h 234" name="TY543"/>
                <a:gd fmla="*/ 1431 w 3579" name="TX544"/>
                <a:gd fmla="*/ 214 h 234" name="TY544"/>
                <a:gd fmla="*/ 1415 w 3579" name="TX545"/>
                <a:gd fmla="*/ 214 h 234" name="TY545"/>
                <a:gd fmla="*/ 1403 w 3579" name="TX546"/>
                <a:gd fmla="*/ 208 h 234" name="TY546"/>
                <a:gd fmla="*/ 1395 w 3579" name="TX547"/>
                <a:gd fmla="*/ 199 h 234" name="TY547"/>
                <a:gd fmla="*/ 1389 w 3579" name="TX548"/>
                <a:gd fmla="*/ 187 h 234" name="TY548"/>
                <a:gd fmla="*/ 1389 w 3579" name="TX549"/>
                <a:gd fmla="*/ 187 h 234" name="TY549"/>
                <a:gd fmla="*/ 1386 w 3579" name="TX550"/>
                <a:gd fmla="*/ 175 h 234" name="TY550"/>
                <a:gd fmla="*/ 1384 w 3579" name="TX551"/>
                <a:gd fmla="*/ 161 h 234" name="TY551"/>
                <a:gd fmla="*/ 1384 w 3579" name="TX552"/>
                <a:gd fmla="*/ 116 h 234" name="TY552"/>
                <a:gd fmla="*/ 1384 w 3579" name="TX553"/>
                <a:gd fmla="*/ 116 h 234" name="TY553"/>
                <a:gd fmla="*/ 1384 w 3579" name="TX554"/>
                <a:gd fmla="*/ 71 h 234" name="TY554"/>
                <a:gd fmla="*/ 1386 w 3579" name="TX555"/>
                <a:gd fmla="*/ 55 h 234" name="TY555"/>
                <a:gd fmla="*/ 1389 w 3579" name="TX556"/>
                <a:gd fmla="*/ 45 h 234" name="TY556"/>
                <a:gd fmla="*/ 1389 w 3579" name="TX557"/>
                <a:gd fmla="*/ 45 h 234" name="TY557"/>
                <a:gd fmla="*/ 1395 w 3579" name="TX558"/>
                <a:gd fmla="*/ 31 h 234" name="TY558"/>
                <a:gd fmla="*/ 1403 w 3579" name="TX559"/>
                <a:gd fmla="*/ 24 h 234" name="TY559"/>
                <a:gd fmla="*/ 1415 w 3579" name="TX560"/>
                <a:gd fmla="*/ 18 h 234" name="TY560"/>
                <a:gd fmla="*/ 1431 w 3579" name="TX561"/>
                <a:gd fmla="*/ 16 h 234" name="TY561"/>
                <a:gd fmla="*/ 1431 w 3579" name="TX562"/>
                <a:gd fmla="*/ 16 h 234" name="TY562"/>
                <a:gd fmla="*/ 1445 w 3579" name="TX563"/>
                <a:gd fmla="*/ 18 h 234" name="TY563"/>
                <a:gd fmla="*/ 1456 w 3579" name="TX564"/>
                <a:gd fmla="*/ 24 h 234" name="TY564"/>
                <a:gd fmla="*/ 1466 w 3579" name="TX565"/>
                <a:gd fmla="*/ 31 h 234" name="TY565"/>
                <a:gd fmla="*/ 1472 w 3579" name="TX566"/>
                <a:gd fmla="*/ 45 h 234" name="TY566"/>
                <a:gd fmla="*/ 1472 w 3579" name="TX567"/>
                <a:gd fmla="*/ 45 h 234" name="TY567"/>
                <a:gd fmla="*/ 1474 w 3579" name="TX568"/>
                <a:gd fmla="*/ 55 h 234" name="TY568"/>
                <a:gd fmla="*/ 1476 w 3579" name="TX569"/>
                <a:gd fmla="*/ 71 h 234" name="TY569"/>
                <a:gd fmla="*/ 1478 w 3579" name="TX570"/>
                <a:gd fmla="*/ 116 h 234" name="TY570"/>
                <a:gd fmla="*/ 1478 w 3579" name="TX571"/>
                <a:gd fmla="*/ 116 h 234" name="TY571"/>
                <a:gd fmla="*/ 1476 w 3579" name="TX572"/>
                <a:gd fmla="*/ 161 h 234" name="TY572"/>
                <a:gd fmla="*/ 1474 w 3579" name="TX573"/>
                <a:gd fmla="*/ 175 h 234" name="TY573"/>
                <a:gd fmla="*/ 1472 w 3579" name="TX574"/>
                <a:gd fmla="*/ 187 h 234" name="TY574"/>
                <a:gd fmla="*/ 1472 w 3579" name="TX575"/>
                <a:gd fmla="*/ 187 h 234" name="TY575"/>
                <a:gd fmla="*/ 3559 w 3579" name="TX577"/>
                <a:gd fmla="*/ 12 h 234" name="TY577"/>
                <a:gd fmla="*/ 3559 w 3579" name="TX578"/>
                <a:gd fmla="*/ 12 h 234" name="TY578"/>
                <a:gd fmla="*/ 3554 w 3579" name="TX579"/>
                <a:gd fmla="*/ 8 h 234" name="TY579"/>
                <a:gd fmla="*/ 3546 w 3579" name="TX580"/>
                <a:gd fmla="*/ 6 h 234" name="TY580"/>
                <a:gd fmla="*/ 3528 w 3579" name="TX581"/>
                <a:gd fmla="*/ 4 h 234" name="TY581"/>
                <a:gd fmla="*/ 3465 w 3579" name="TX582"/>
                <a:gd fmla="*/ 4 h 234" name="TY582"/>
                <a:gd fmla="*/ 3465 w 3579" name="TX583"/>
                <a:gd fmla="*/ 228 h 234" name="TY583"/>
                <a:gd fmla="*/ 3487 w 3579" name="TX584"/>
                <a:gd fmla="*/ 228 h 234" name="TY584"/>
                <a:gd fmla="*/ 3487 w 3579" name="TX585"/>
                <a:gd fmla="*/ 124 h 234" name="TY585"/>
                <a:gd fmla="*/ 3524 w 3579" name="TX586"/>
                <a:gd fmla="*/ 124 h 234" name="TY586"/>
                <a:gd fmla="*/ 3524 w 3579" name="TX587"/>
                <a:gd fmla="*/ 124 h 234" name="TY587"/>
                <a:gd fmla="*/ 3536 w 3579" name="TX588"/>
                <a:gd fmla="*/ 122 h 234" name="TY588"/>
                <a:gd fmla="*/ 3548 w 3579" name="TX589"/>
                <a:gd fmla="*/ 120 h 234" name="TY589"/>
                <a:gd fmla="*/ 3558 w 3579" name="TX590"/>
                <a:gd fmla="*/ 114 h 234" name="TY590"/>
                <a:gd fmla="*/ 3563 w 3579" name="TX591"/>
                <a:gd fmla="*/ 108 h 234" name="TY591"/>
                <a:gd fmla="*/ 3563 w 3579" name="TX592"/>
                <a:gd fmla="*/ 108 h 234" name="TY592"/>
                <a:gd fmla="*/ 3569 w 3579" name="TX593"/>
                <a:gd fmla="*/ 98 h 234" name="TY593"/>
                <a:gd fmla="*/ 3573 w 3579" name="TX594"/>
                <a:gd fmla="*/ 88 h 234" name="TY594"/>
                <a:gd fmla="*/ 3575 w 3579" name="TX595"/>
                <a:gd fmla="*/ 75 h 234" name="TY595"/>
                <a:gd fmla="*/ 3577 w 3579" name="TX596"/>
                <a:gd fmla="*/ 59 h 234" name="TY596"/>
                <a:gd fmla="*/ 3577 w 3579" name="TX597"/>
                <a:gd fmla="*/ 59 h 234" name="TY597"/>
                <a:gd fmla="*/ 3575 w 3579" name="TX598"/>
                <a:gd fmla="*/ 43 h 234" name="TY598"/>
                <a:gd fmla="*/ 3571 w 3579" name="TX599"/>
                <a:gd fmla="*/ 30 h 234" name="TY599"/>
                <a:gd fmla="*/ 3567 w 3579" name="TX600"/>
                <a:gd fmla="*/ 20 h 234" name="TY600"/>
                <a:gd fmla="*/ 3559 w 3579" name="TX601"/>
                <a:gd fmla="*/ 12 h 234" name="TY601"/>
                <a:gd fmla="*/ 3559 w 3579" name="TX602"/>
                <a:gd fmla="*/ 12 h 234" name="TY602"/>
                <a:gd fmla="*/ 3522 w 3579" name="TX604"/>
                <a:gd fmla="*/ 106 h 234" name="TY604"/>
                <a:gd fmla="*/ 3487 w 3579" name="TX605"/>
                <a:gd fmla="*/ 106 h 234" name="TY605"/>
                <a:gd fmla="*/ 3487 w 3579" name="TX606"/>
                <a:gd fmla="*/ 22 h 234" name="TY606"/>
                <a:gd fmla="*/ 3522 w 3579" name="TX607"/>
                <a:gd fmla="*/ 22 h 234" name="TY607"/>
                <a:gd fmla="*/ 3522 w 3579" name="TX608"/>
                <a:gd fmla="*/ 22 h 234" name="TY608"/>
                <a:gd fmla="*/ 3536 w 3579" name="TX609"/>
                <a:gd fmla="*/ 22 h 234" name="TY609"/>
                <a:gd fmla="*/ 3542 w 3579" name="TX610"/>
                <a:gd fmla="*/ 24 h 234" name="TY610"/>
                <a:gd fmla="*/ 3546 w 3579" name="TX611"/>
                <a:gd fmla="*/ 28 h 234" name="TY611"/>
                <a:gd fmla="*/ 3546 w 3579" name="TX612"/>
                <a:gd fmla="*/ 28 h 234" name="TY612"/>
                <a:gd fmla="*/ 3552 w 3579" name="TX613"/>
                <a:gd fmla="*/ 33 h 234" name="TY613"/>
                <a:gd fmla="*/ 3554 w 3579" name="TX614"/>
                <a:gd fmla="*/ 41 h 234" name="TY614"/>
                <a:gd fmla="*/ 3556 w 3579" name="TX615"/>
                <a:gd fmla="*/ 49 h 234" name="TY615"/>
                <a:gd fmla="*/ 3558 w 3579" name="TX616"/>
                <a:gd fmla="*/ 61 h 234" name="TY616"/>
                <a:gd fmla="*/ 3558 w 3579" name="TX617"/>
                <a:gd fmla="*/ 61 h 234" name="TY617"/>
                <a:gd fmla="*/ 3556 w 3579" name="TX618"/>
                <a:gd fmla="*/ 73 h 234" name="TY618"/>
                <a:gd fmla="*/ 3554 w 3579" name="TX619"/>
                <a:gd fmla="*/ 81 h 234" name="TY619"/>
                <a:gd fmla="*/ 3552 w 3579" name="TX620"/>
                <a:gd fmla="*/ 88 h 234" name="TY620"/>
                <a:gd fmla="*/ 3548 w 3579" name="TX621"/>
                <a:gd fmla="*/ 96 h 234" name="TY621"/>
                <a:gd fmla="*/ 3544 w 3579" name="TX622"/>
                <a:gd fmla="*/ 100 h 234" name="TY622"/>
                <a:gd fmla="*/ 3538 w 3579" name="TX623"/>
                <a:gd fmla="*/ 104 h 234" name="TY623"/>
                <a:gd fmla="*/ 3530 w 3579" name="TX624"/>
                <a:gd fmla="*/ 106 h 234" name="TY624"/>
                <a:gd fmla="*/ 3522 w 3579" name="TX625"/>
                <a:gd fmla="*/ 106 h 234" name="TY625"/>
                <a:gd fmla="*/ 3522 w 3579" name="TX626"/>
                <a:gd fmla="*/ 106 h 234" name="TY626"/>
                <a:gd fmla="*/ 3412 w 3579" name="TX628"/>
                <a:gd fmla="*/ 146 h 234" name="TY628"/>
                <a:gd fmla="*/ 3412 w 3579" name="TX629"/>
                <a:gd fmla="*/ 146 h 234" name="TY629"/>
                <a:gd fmla="*/ 3410 w 3579" name="TX630"/>
                <a:gd fmla="*/ 173 h 234" name="TY630"/>
                <a:gd fmla="*/ 3408 w 3579" name="TX631"/>
                <a:gd fmla="*/ 183 h 234" name="TY631"/>
                <a:gd fmla="*/ 3406 w 3579" name="TX632"/>
                <a:gd fmla="*/ 191 h 234" name="TY632"/>
                <a:gd fmla="*/ 3406 w 3579" name="TX633"/>
                <a:gd fmla="*/ 191 h 234" name="TY633"/>
                <a:gd fmla="*/ 3400 w 3579" name="TX634"/>
                <a:gd fmla="*/ 201 h 234" name="TY634"/>
                <a:gd fmla="*/ 3390 w 3579" name="TX635"/>
                <a:gd fmla="*/ 208 h 234" name="TY635"/>
                <a:gd fmla="*/ 3381 w 3579" name="TX636"/>
                <a:gd fmla="*/ 214 h 234" name="TY636"/>
                <a:gd fmla="*/ 3367 w 3579" name="TX637"/>
                <a:gd fmla="*/ 214 h 234" name="TY637"/>
                <a:gd fmla="*/ 3367 w 3579" name="TX638"/>
                <a:gd fmla="*/ 214 h 234" name="TY638"/>
                <a:gd fmla="*/ 3353 w 3579" name="TX639"/>
                <a:gd fmla="*/ 214 h 234" name="TY639"/>
                <a:gd fmla="*/ 3341 w 3579" name="TX640"/>
                <a:gd fmla="*/ 208 h 234" name="TY640"/>
                <a:gd fmla="*/ 3333 w 3579" name="TX641"/>
                <a:gd fmla="*/ 201 h 234" name="TY641"/>
                <a:gd fmla="*/ 3326 w 3579" name="TX642"/>
                <a:gd fmla="*/ 191 h 234" name="TY642"/>
                <a:gd fmla="*/ 3326 w 3579" name="TX643"/>
                <a:gd fmla="*/ 191 h 234" name="TY643"/>
                <a:gd fmla="*/ 3324 w 3579" name="TX644"/>
                <a:gd fmla="*/ 183 h 234" name="TY644"/>
                <a:gd fmla="*/ 3322 w 3579" name="TX645"/>
                <a:gd fmla="*/ 173 h 234" name="TY645"/>
                <a:gd fmla="*/ 3322 w 3579" name="TX646"/>
                <a:gd fmla="*/ 146 h 234" name="TY646"/>
                <a:gd fmla="*/ 3322 w 3579" name="TX647"/>
                <a:gd fmla="*/ 4 h 234" name="TY647"/>
                <a:gd fmla="*/ 3302 w 3579" name="TX648"/>
                <a:gd fmla="*/ 4 h 234" name="TY648"/>
                <a:gd fmla="*/ 3302 w 3579" name="TX649"/>
                <a:gd fmla="*/ 159 h 234" name="TY649"/>
                <a:gd fmla="*/ 3302 w 3579" name="TX650"/>
                <a:gd fmla="*/ 159 h 234" name="TY650"/>
                <a:gd fmla="*/ 3302 w 3579" name="TX651"/>
                <a:gd fmla="*/ 177 h 234" name="TY651"/>
                <a:gd fmla="*/ 3306 w 3579" name="TX652"/>
                <a:gd fmla="*/ 191 h 234" name="TY652"/>
                <a:gd fmla="*/ 3310 w 3579" name="TX653"/>
                <a:gd fmla="*/ 203 h 234" name="TY653"/>
                <a:gd fmla="*/ 3318 w 3579" name="TX654"/>
                <a:gd fmla="*/ 214 h 234" name="TY654"/>
                <a:gd fmla="*/ 3326 w 3579" name="TX655"/>
                <a:gd fmla="*/ 222 h 234" name="TY655"/>
                <a:gd fmla="*/ 3337 w 3579" name="TX656"/>
                <a:gd fmla="*/ 228 h 234" name="TY656"/>
                <a:gd fmla="*/ 3351 w 3579" name="TX657"/>
                <a:gd fmla="*/ 230 h 234" name="TY657"/>
                <a:gd fmla="*/ 3367 w 3579" name="TX658"/>
                <a:gd fmla="*/ 232 h 234" name="TY658"/>
                <a:gd fmla="*/ 3367 w 3579" name="TX659"/>
                <a:gd fmla="*/ 232 h 234" name="TY659"/>
                <a:gd fmla="*/ 3383 w 3579" name="TX660"/>
                <a:gd fmla="*/ 230 h 234" name="TY660"/>
                <a:gd fmla="*/ 3394 w 3579" name="TX661"/>
                <a:gd fmla="*/ 228 h 234" name="TY661"/>
                <a:gd fmla="*/ 3406 w 3579" name="TX662"/>
                <a:gd fmla="*/ 222 h 234" name="TY662"/>
                <a:gd fmla="*/ 3416 w 3579" name="TX663"/>
                <a:gd fmla="*/ 214 h 234" name="TY663"/>
                <a:gd fmla="*/ 3422 w 3579" name="TX664"/>
                <a:gd fmla="*/ 203 h 234" name="TY664"/>
                <a:gd fmla="*/ 3428 w 3579" name="TX665"/>
                <a:gd fmla="*/ 191 h 234" name="TY665"/>
                <a:gd fmla="*/ 3430 w 3579" name="TX666"/>
                <a:gd fmla="*/ 177 h 234" name="TY666"/>
                <a:gd fmla="*/ 3432 w 3579" name="TX667"/>
                <a:gd fmla="*/ 159 h 234" name="TY667"/>
                <a:gd fmla="*/ 3432 w 3579" name="TX668"/>
                <a:gd fmla="*/ 4 h 234" name="TY668"/>
                <a:gd fmla="*/ 3412 w 3579" name="TX669"/>
                <a:gd fmla="*/ 4 h 234" name="TY669"/>
                <a:gd fmla="*/ 3412 w 3579" name="TX670"/>
                <a:gd fmla="*/ 146 h 234" name="TY670"/>
                <a:gd fmla="*/ 2638 w 3579" name="TX672"/>
                <a:gd fmla="*/ 201 h 234" name="TY672"/>
                <a:gd fmla="*/ 2638 w 3579" name="TX673"/>
                <a:gd fmla="*/ 201 h 234" name="TY673"/>
                <a:gd fmla="*/ 2547 w 3579" name="TX674"/>
                <a:gd fmla="*/ 4 h 234" name="TY674"/>
                <a:gd fmla="*/ 2516 w 3579" name="TX675"/>
                <a:gd fmla="*/ 4 h 234" name="TY675"/>
                <a:gd fmla="*/ 2516 w 3579" name="TX676"/>
                <a:gd fmla="*/ 228 h 234" name="TY676"/>
                <a:gd fmla="*/ 2535 w 3579" name="TX677"/>
                <a:gd fmla="*/ 228 h 234" name="TY677"/>
                <a:gd fmla="*/ 2535 w 3579" name="TX678"/>
                <a:gd fmla="*/ 30 h 234" name="TY678"/>
                <a:gd fmla="*/ 2535 w 3579" name="TX679"/>
                <a:gd fmla="*/ 30 h 234" name="TY679"/>
                <a:gd fmla="*/ 2628 w 3579" name="TX680"/>
                <a:gd fmla="*/ 228 h 234" name="TY680"/>
                <a:gd fmla="*/ 2657 w 3579" name="TX681"/>
                <a:gd fmla="*/ 228 h 234" name="TY681"/>
                <a:gd fmla="*/ 2657 w 3579" name="TX682"/>
                <a:gd fmla="*/ 4 h 234" name="TY682"/>
                <a:gd fmla="*/ 2638 w 3579" name="TX683"/>
                <a:gd fmla="*/ 4 h 234" name="TY683"/>
                <a:gd fmla="*/ 2638 w 3579" name="TX684"/>
                <a:gd fmla="*/ 201 h 234" name="TY684"/>
                <a:gd fmla="*/ 3251 w 3579" name="TX686"/>
                <a:gd fmla="*/ 20 h 234" name="TY686"/>
                <a:gd fmla="*/ 3251 w 3579" name="TX687"/>
                <a:gd fmla="*/ 20 h 234" name="TY687"/>
                <a:gd fmla="*/ 3241 w 3579" name="TX688"/>
                <a:gd fmla="*/ 12 h 234" name="TY688"/>
                <a:gd fmla="*/ 3229 w 3579" name="TX689"/>
                <a:gd fmla="*/ 4 h 234" name="TY689"/>
                <a:gd fmla="*/ 3215 w 3579" name="TX690"/>
                <a:gd fmla="*/ 0 h 234" name="TY690"/>
                <a:gd fmla="*/ 3200 w 3579" name="TX691"/>
                <a:gd fmla="*/ 0 h 234" name="TY691"/>
                <a:gd fmla="*/ 3200 w 3579" name="TX692"/>
                <a:gd fmla="*/ 0 h 234" name="TY692"/>
                <a:gd fmla="*/ 3184 w 3579" name="TX693"/>
                <a:gd fmla="*/ 0 h 234" name="TY693"/>
                <a:gd fmla="*/ 3172 w 3579" name="TX694"/>
                <a:gd fmla="*/ 4 h 234" name="TY694"/>
                <a:gd fmla="*/ 3160 w 3579" name="TX695"/>
                <a:gd fmla="*/ 12 h 234" name="TY695"/>
                <a:gd fmla="*/ 3151 w 3579" name="TX696"/>
                <a:gd fmla="*/ 20 h 234" name="TY696"/>
                <a:gd fmla="*/ 3151 w 3579" name="TX697"/>
                <a:gd fmla="*/ 20 h 234" name="TY697"/>
                <a:gd fmla="*/ 3145 w 3579" name="TX698"/>
                <a:gd fmla="*/ 30 h 234" name="TY698"/>
                <a:gd fmla="*/ 3141 w 3579" name="TX699"/>
                <a:gd fmla="*/ 39 h 234" name="TY699"/>
                <a:gd fmla="*/ 3137 w 3579" name="TX700"/>
                <a:gd fmla="*/ 53 h 234" name="TY700"/>
                <a:gd fmla="*/ 3135 w 3579" name="TX701"/>
                <a:gd fmla="*/ 67 h 234" name="TY701"/>
                <a:gd fmla="*/ 3135 w 3579" name="TX702"/>
                <a:gd fmla="*/ 67 h 234" name="TY702"/>
                <a:gd fmla="*/ 3133 w 3579" name="TX703"/>
                <a:gd fmla="*/ 116 h 234" name="TY703"/>
                <a:gd fmla="*/ 3133 w 3579" name="TX704"/>
                <a:gd fmla="*/ 116 h 234" name="TY704"/>
                <a:gd fmla="*/ 3135 w 3579" name="TX705"/>
                <a:gd fmla="*/ 165 h 234" name="TY705"/>
                <a:gd fmla="*/ 3135 w 3579" name="TX706"/>
                <a:gd fmla="*/ 165 h 234" name="TY706"/>
                <a:gd fmla="*/ 3137 w 3579" name="TX707"/>
                <a:gd fmla="*/ 179 h 234" name="TY707"/>
                <a:gd fmla="*/ 3141 w 3579" name="TX708"/>
                <a:gd fmla="*/ 193 h 234" name="TY708"/>
                <a:gd fmla="*/ 3145 w 3579" name="TX709"/>
                <a:gd fmla="*/ 203 h 234" name="TY709"/>
                <a:gd fmla="*/ 3151 w 3579" name="TX710"/>
                <a:gd fmla="*/ 212 h 234" name="TY710"/>
                <a:gd fmla="*/ 3151 w 3579" name="TX711"/>
                <a:gd fmla="*/ 212 h 234" name="TY711"/>
                <a:gd fmla="*/ 3160 w 3579" name="TX712"/>
                <a:gd fmla="*/ 220 h 234" name="TY712"/>
                <a:gd fmla="*/ 3172 w 3579" name="TX713"/>
                <a:gd fmla="*/ 226 h 234" name="TY713"/>
                <a:gd fmla="*/ 3184 w 3579" name="TX714"/>
                <a:gd fmla="*/ 230 h 234" name="TY714"/>
                <a:gd fmla="*/ 3200 w 3579" name="TX715"/>
                <a:gd fmla="*/ 232 h 234" name="TY715"/>
                <a:gd fmla="*/ 3200 w 3579" name="TX716"/>
                <a:gd fmla="*/ 232 h 234" name="TY716"/>
                <a:gd fmla="*/ 3215 w 3579" name="TX717"/>
                <a:gd fmla="*/ 230 h 234" name="TY717"/>
                <a:gd fmla="*/ 3229 w 3579" name="TX718"/>
                <a:gd fmla="*/ 226 h 234" name="TY718"/>
                <a:gd fmla="*/ 3241 w 3579" name="TX719"/>
                <a:gd fmla="*/ 220 h 234" name="TY719"/>
                <a:gd fmla="*/ 3251 w 3579" name="TX720"/>
                <a:gd fmla="*/ 212 h 234" name="TY720"/>
                <a:gd fmla="*/ 3251 w 3579" name="TX721"/>
                <a:gd fmla="*/ 212 h 234" name="TY721"/>
                <a:gd fmla="*/ 3257 w 3579" name="TX722"/>
                <a:gd fmla="*/ 203 h 234" name="TY722"/>
                <a:gd fmla="*/ 3261 w 3579" name="TX723"/>
                <a:gd fmla="*/ 193 h 234" name="TY723"/>
                <a:gd fmla="*/ 3265 w 3579" name="TX724"/>
                <a:gd fmla="*/ 179 h 234" name="TY724"/>
                <a:gd fmla="*/ 3267 w 3579" name="TX725"/>
                <a:gd fmla="*/ 165 h 234" name="TY725"/>
                <a:gd fmla="*/ 3267 w 3579" name="TX726"/>
                <a:gd fmla="*/ 165 h 234" name="TY726"/>
                <a:gd fmla="*/ 3269 w 3579" name="TX727"/>
                <a:gd fmla="*/ 116 h 234" name="TY727"/>
                <a:gd fmla="*/ 3269 w 3579" name="TX728"/>
                <a:gd fmla="*/ 116 h 234" name="TY728"/>
                <a:gd fmla="*/ 3267 w 3579" name="TX729"/>
                <a:gd fmla="*/ 67 h 234" name="TY729"/>
                <a:gd fmla="*/ 3267 w 3579" name="TX730"/>
                <a:gd fmla="*/ 67 h 234" name="TY730"/>
                <a:gd fmla="*/ 3265 w 3579" name="TX731"/>
                <a:gd fmla="*/ 53 h 234" name="TY731"/>
                <a:gd fmla="*/ 3261 w 3579" name="TX732"/>
                <a:gd fmla="*/ 39 h 234" name="TY732"/>
                <a:gd fmla="*/ 3257 w 3579" name="TX733"/>
                <a:gd fmla="*/ 30 h 234" name="TY733"/>
                <a:gd fmla="*/ 3251 w 3579" name="TX734"/>
                <a:gd fmla="*/ 20 h 234" name="TY734"/>
                <a:gd fmla="*/ 3251 w 3579" name="TX735"/>
                <a:gd fmla="*/ 20 h 234" name="TY735"/>
                <a:gd fmla="*/ 3243 w 3579" name="TX737"/>
                <a:gd fmla="*/ 187 h 234" name="TY737"/>
                <a:gd fmla="*/ 3243 w 3579" name="TX738"/>
                <a:gd fmla="*/ 187 h 234" name="TY738"/>
                <a:gd fmla="*/ 3237 w 3579" name="TX739"/>
                <a:gd fmla="*/ 199 h 234" name="TY739"/>
                <a:gd fmla="*/ 3227 w 3579" name="TX740"/>
                <a:gd fmla="*/ 208 h 234" name="TY740"/>
                <a:gd fmla="*/ 3215 w 3579" name="TX741"/>
                <a:gd fmla="*/ 214 h 234" name="TY741"/>
                <a:gd fmla="*/ 3200 w 3579" name="TX742"/>
                <a:gd fmla="*/ 214 h 234" name="TY742"/>
                <a:gd fmla="*/ 3200 w 3579" name="TX743"/>
                <a:gd fmla="*/ 214 h 234" name="TY743"/>
                <a:gd fmla="*/ 3186 w 3579" name="TX744"/>
                <a:gd fmla="*/ 214 h 234" name="TY744"/>
                <a:gd fmla="*/ 3174 w 3579" name="TX745"/>
                <a:gd fmla="*/ 208 h 234" name="TY745"/>
                <a:gd fmla="*/ 3164 w 3579" name="TX746"/>
                <a:gd fmla="*/ 199 h 234" name="TY746"/>
                <a:gd fmla="*/ 3158 w 3579" name="TX747"/>
                <a:gd fmla="*/ 187 h 234" name="TY747"/>
                <a:gd fmla="*/ 3158 w 3579" name="TX748"/>
                <a:gd fmla="*/ 187 h 234" name="TY748"/>
                <a:gd fmla="*/ 3157 w 3579" name="TX749"/>
                <a:gd fmla="*/ 175 h 234" name="TY749"/>
                <a:gd fmla="*/ 3155 w 3579" name="TX750"/>
                <a:gd fmla="*/ 161 h 234" name="TY750"/>
                <a:gd fmla="*/ 3153 w 3579" name="TX751"/>
                <a:gd fmla="*/ 116 h 234" name="TY751"/>
                <a:gd fmla="*/ 3153 w 3579" name="TX752"/>
                <a:gd fmla="*/ 116 h 234" name="TY752"/>
                <a:gd fmla="*/ 3155 w 3579" name="TX753"/>
                <a:gd fmla="*/ 71 h 234" name="TY753"/>
                <a:gd fmla="*/ 3157 w 3579" name="TX754"/>
                <a:gd fmla="*/ 55 h 234" name="TY754"/>
                <a:gd fmla="*/ 3158 w 3579" name="TX755"/>
                <a:gd fmla="*/ 45 h 234" name="TY755"/>
                <a:gd fmla="*/ 3158 w 3579" name="TX756"/>
                <a:gd fmla="*/ 45 h 234" name="TY756"/>
                <a:gd fmla="*/ 3164 w 3579" name="TX757"/>
                <a:gd fmla="*/ 31 h 234" name="TY757"/>
                <a:gd fmla="*/ 3174 w 3579" name="TX758"/>
                <a:gd fmla="*/ 24 h 234" name="TY758"/>
                <a:gd fmla="*/ 3186 w 3579" name="TX759"/>
                <a:gd fmla="*/ 18 h 234" name="TY759"/>
                <a:gd fmla="*/ 3200 w 3579" name="TX760"/>
                <a:gd fmla="*/ 16 h 234" name="TY760"/>
                <a:gd fmla="*/ 3200 w 3579" name="TX761"/>
                <a:gd fmla="*/ 16 h 234" name="TY761"/>
                <a:gd fmla="*/ 3215 w 3579" name="TX762"/>
                <a:gd fmla="*/ 18 h 234" name="TY762"/>
                <a:gd fmla="*/ 3227 w 3579" name="TX763"/>
                <a:gd fmla="*/ 24 h 234" name="TY763"/>
                <a:gd fmla="*/ 3237 w 3579" name="TX764"/>
                <a:gd fmla="*/ 31 h 234" name="TY764"/>
                <a:gd fmla="*/ 3243 w 3579" name="TX765"/>
                <a:gd fmla="*/ 45 h 234" name="TY765"/>
                <a:gd fmla="*/ 3243 w 3579" name="TX766"/>
                <a:gd fmla="*/ 45 h 234" name="TY766"/>
                <a:gd fmla="*/ 3245 w 3579" name="TX767"/>
                <a:gd fmla="*/ 55 h 234" name="TY767"/>
                <a:gd fmla="*/ 3247 w 3579" name="TX768"/>
                <a:gd fmla="*/ 71 h 234" name="TY768"/>
                <a:gd fmla="*/ 3249 w 3579" name="TX769"/>
                <a:gd fmla="*/ 116 h 234" name="TY769"/>
                <a:gd fmla="*/ 3249 w 3579" name="TX770"/>
                <a:gd fmla="*/ 116 h 234" name="TY770"/>
                <a:gd fmla="*/ 3247 w 3579" name="TX771"/>
                <a:gd fmla="*/ 161 h 234" name="TY771"/>
                <a:gd fmla="*/ 3245 w 3579" name="TX772"/>
                <a:gd fmla="*/ 175 h 234" name="TY772"/>
                <a:gd fmla="*/ 3243 w 3579" name="TX773"/>
                <a:gd fmla="*/ 187 h 234" name="TY773"/>
                <a:gd fmla="*/ 3243 w 3579" name="TX774"/>
                <a:gd fmla="*/ 187 h 234" name="TY774"/>
                <a:gd fmla="*/ 2412 w 3579" name="TX776"/>
                <a:gd fmla="*/ 16 h 234" name="TY776"/>
                <a:gd fmla="*/ 2412 w 3579" name="TX777"/>
                <a:gd fmla="*/ 16 h 234" name="TY777"/>
                <a:gd fmla="*/ 2423 w 3579" name="TX778"/>
                <a:gd fmla="*/ 18 h 234" name="TY778"/>
                <a:gd fmla="*/ 2431 w 3579" name="TX779"/>
                <a:gd fmla="*/ 20 h 234" name="TY779"/>
                <a:gd fmla="*/ 2439 w 3579" name="TX780"/>
                <a:gd fmla="*/ 24 h 234" name="TY780"/>
                <a:gd fmla="*/ 2445 w 3579" name="TX781"/>
                <a:gd fmla="*/ 28 h 234" name="TY781"/>
                <a:gd fmla="*/ 2451 w 3579" name="TX782"/>
                <a:gd fmla="*/ 33 h 234" name="TY782"/>
                <a:gd fmla="*/ 2453 w 3579" name="TX783"/>
                <a:gd fmla="*/ 41 h 234" name="TY783"/>
                <a:gd fmla="*/ 2455 w 3579" name="TX784"/>
                <a:gd fmla="*/ 51 h 234" name="TY784"/>
                <a:gd fmla="*/ 2457 w 3579" name="TX785"/>
                <a:gd fmla="*/ 61 h 234" name="TY785"/>
                <a:gd fmla="*/ 2476 w 3579" name="TX786"/>
                <a:gd fmla="*/ 61 h 234" name="TY786"/>
                <a:gd fmla="*/ 2476 w 3579" name="TX787"/>
                <a:gd fmla="*/ 61 h 234" name="TY787"/>
                <a:gd fmla="*/ 2474 w 3579" name="TX788"/>
                <a:gd fmla="*/ 47 h 234" name="TY788"/>
                <a:gd fmla="*/ 2473 w 3579" name="TX789"/>
                <a:gd fmla="*/ 33 h 234" name="TY789"/>
                <a:gd fmla="*/ 2469 w 3579" name="TX790"/>
                <a:gd fmla="*/ 24 h 234" name="TY790"/>
                <a:gd fmla="*/ 2461 w 3579" name="TX791"/>
                <a:gd fmla="*/ 16 h 234" name="TY791"/>
                <a:gd fmla="*/ 2451 w 3579" name="TX792"/>
                <a:gd fmla="*/ 8 h 234" name="TY792"/>
                <a:gd fmla="*/ 2441 w 3579" name="TX793"/>
                <a:gd fmla="*/ 4 h 234" name="TY793"/>
                <a:gd fmla="*/ 2427 w 3579" name="TX794"/>
                <a:gd fmla="*/ 0 h 234" name="TY794"/>
                <a:gd fmla="*/ 2412 w 3579" name="TX795"/>
                <a:gd fmla="*/ 0 h 234" name="TY795"/>
                <a:gd fmla="*/ 2412 w 3579" name="TX796"/>
                <a:gd fmla="*/ 0 h 234" name="TY796"/>
                <a:gd fmla="*/ 2396 w 3579" name="TX797"/>
                <a:gd fmla="*/ 0 h 234" name="TY797"/>
                <a:gd fmla="*/ 2384 w 3579" name="TX798"/>
                <a:gd fmla="*/ 4 h 234" name="TY798"/>
                <a:gd fmla="*/ 2372 w 3579" name="TX799"/>
                <a:gd fmla="*/ 12 h 234" name="TY799"/>
                <a:gd fmla="*/ 2362 w 3579" name="TX800"/>
                <a:gd fmla="*/ 20 h 234" name="TY800"/>
                <a:gd fmla="*/ 2362 w 3579" name="TX801"/>
                <a:gd fmla="*/ 20 h 234" name="TY801"/>
                <a:gd fmla="*/ 2357 w 3579" name="TX802"/>
                <a:gd fmla="*/ 30 h 234" name="TY802"/>
                <a:gd fmla="*/ 2353 w 3579" name="TX803"/>
                <a:gd fmla="*/ 39 h 234" name="TY803"/>
                <a:gd fmla="*/ 2349 w 3579" name="TX804"/>
                <a:gd fmla="*/ 53 h 234" name="TY804"/>
                <a:gd fmla="*/ 2347 w 3579" name="TX805"/>
                <a:gd fmla="*/ 67 h 234" name="TY805"/>
                <a:gd fmla="*/ 2347 w 3579" name="TX806"/>
                <a:gd fmla="*/ 67 h 234" name="TY806"/>
                <a:gd fmla="*/ 2345 w 3579" name="TX807"/>
                <a:gd fmla="*/ 116 h 234" name="TY807"/>
                <a:gd fmla="*/ 2345 w 3579" name="TX808"/>
                <a:gd fmla="*/ 116 h 234" name="TY808"/>
                <a:gd fmla="*/ 2347 w 3579" name="TX809"/>
                <a:gd fmla="*/ 165 h 234" name="TY809"/>
                <a:gd fmla="*/ 2347 w 3579" name="TX810"/>
                <a:gd fmla="*/ 165 h 234" name="TY810"/>
                <a:gd fmla="*/ 2349 w 3579" name="TX811"/>
                <a:gd fmla="*/ 179 h 234" name="TY811"/>
                <a:gd fmla="*/ 2353 w 3579" name="TX812"/>
                <a:gd fmla="*/ 193 h 234" name="TY812"/>
                <a:gd fmla="*/ 2357 w 3579" name="TX813"/>
                <a:gd fmla="*/ 203 h 234" name="TY813"/>
                <a:gd fmla="*/ 2362 w 3579" name="TX814"/>
                <a:gd fmla="*/ 212 h 234" name="TY814"/>
                <a:gd fmla="*/ 2362 w 3579" name="TX815"/>
                <a:gd fmla="*/ 212 h 234" name="TY815"/>
                <a:gd fmla="*/ 2372 w 3579" name="TX816"/>
                <a:gd fmla="*/ 220 h 234" name="TY816"/>
                <a:gd fmla="*/ 2384 w 3579" name="TX817"/>
                <a:gd fmla="*/ 226 h 234" name="TY817"/>
                <a:gd fmla="*/ 2396 w 3579" name="TX818"/>
                <a:gd fmla="*/ 230 h 234" name="TY818"/>
                <a:gd fmla="*/ 2412 w 3579" name="TX819"/>
                <a:gd fmla="*/ 232 h 234" name="TY819"/>
                <a:gd fmla="*/ 2412 w 3579" name="TX820"/>
                <a:gd fmla="*/ 232 h 234" name="TY820"/>
                <a:gd fmla="*/ 2443 w 3579" name="TX821"/>
                <a:gd fmla="*/ 230 h 234" name="TY821"/>
                <a:gd fmla="*/ 2459 w 3579" name="TX822"/>
                <a:gd fmla="*/ 226 h 234" name="TY822"/>
                <a:gd fmla="*/ 2474 w 3579" name="TX823"/>
                <a:gd fmla="*/ 222 h 234" name="TY823"/>
                <a:gd fmla="*/ 2474 w 3579" name="TX824"/>
                <a:gd fmla="*/ 110 h 234" name="TY824"/>
                <a:gd fmla="*/ 2410 w 3579" name="TX825"/>
                <a:gd fmla="*/ 110 h 234" name="TY825"/>
                <a:gd fmla="*/ 2410 w 3579" name="TX826"/>
                <a:gd fmla="*/ 128 h 234" name="TY826"/>
                <a:gd fmla="*/ 2455 w 3579" name="TX827"/>
                <a:gd fmla="*/ 128 h 234" name="TY827"/>
                <a:gd fmla="*/ 2455 w 3579" name="TX828"/>
                <a:gd fmla="*/ 208 h 234" name="TY828"/>
                <a:gd fmla="*/ 2455 w 3579" name="TX829"/>
                <a:gd fmla="*/ 208 h 234" name="TY829"/>
                <a:gd fmla="*/ 2435 w 3579" name="TX830"/>
                <a:gd fmla="*/ 214 h 234" name="TY830"/>
                <a:gd fmla="*/ 2412 w 3579" name="TX831"/>
                <a:gd fmla="*/ 214 h 234" name="TY831"/>
                <a:gd fmla="*/ 2412 w 3579" name="TX832"/>
                <a:gd fmla="*/ 214 h 234" name="TY832"/>
                <a:gd fmla="*/ 2398 w 3579" name="TX833"/>
                <a:gd fmla="*/ 214 h 234" name="TY833"/>
                <a:gd fmla="*/ 2386 w 3579" name="TX834"/>
                <a:gd fmla="*/ 208 h 234" name="TY834"/>
                <a:gd fmla="*/ 2376 w 3579" name="TX835"/>
                <a:gd fmla="*/ 199 h 234" name="TY835"/>
                <a:gd fmla="*/ 2370 w 3579" name="TX836"/>
                <a:gd fmla="*/ 187 h 234" name="TY836"/>
                <a:gd fmla="*/ 2370 w 3579" name="TX837"/>
                <a:gd fmla="*/ 187 h 234" name="TY837"/>
                <a:gd fmla="*/ 2368 w 3579" name="TX838"/>
                <a:gd fmla="*/ 175 h 234" name="TY838"/>
                <a:gd fmla="*/ 2366 w 3579" name="TX839"/>
                <a:gd fmla="*/ 161 h 234" name="TY839"/>
                <a:gd fmla="*/ 2364 w 3579" name="TX840"/>
                <a:gd fmla="*/ 116 h 234" name="TY840"/>
                <a:gd fmla="*/ 2364 w 3579" name="TX841"/>
                <a:gd fmla="*/ 116 h 234" name="TY841"/>
                <a:gd fmla="*/ 2366 w 3579" name="TX842"/>
                <a:gd fmla="*/ 71 h 234" name="TY842"/>
                <a:gd fmla="*/ 2368 w 3579" name="TX843"/>
                <a:gd fmla="*/ 55 h 234" name="TY843"/>
                <a:gd fmla="*/ 2370 w 3579" name="TX844"/>
                <a:gd fmla="*/ 45 h 234" name="TY844"/>
                <a:gd fmla="*/ 2370 w 3579" name="TX845"/>
                <a:gd fmla="*/ 45 h 234" name="TY845"/>
                <a:gd fmla="*/ 2376 w 3579" name="TX846"/>
                <a:gd fmla="*/ 31 h 234" name="TY846"/>
                <a:gd fmla="*/ 2386 w 3579" name="TX847"/>
                <a:gd fmla="*/ 24 h 234" name="TY847"/>
                <a:gd fmla="*/ 2398 w 3579" name="TX848"/>
                <a:gd fmla="*/ 18 h 234" name="TY848"/>
                <a:gd fmla="*/ 2412 w 3579" name="TX849"/>
                <a:gd fmla="*/ 16 h 234" name="TY849"/>
                <a:gd fmla="*/ 2412 w 3579" name="TX850"/>
                <a:gd fmla="*/ 16 h 234" name="TY850"/>
                <a:gd fmla="*/ 1901 w 3579" name="TX852"/>
                <a:gd fmla="*/ 4 h 234" name="TY852"/>
                <a:gd fmla="*/ 1842 w 3579" name="TX853"/>
                <a:gd fmla="*/ 4 h 234" name="TY853"/>
                <a:gd fmla="*/ 1842 w 3579" name="TX854"/>
                <a:gd fmla="*/ 228 h 234" name="TY854"/>
                <a:gd fmla="*/ 1893 w 3579" name="TX855"/>
                <a:gd fmla="*/ 228 h 234" name="TY855"/>
                <a:gd fmla="*/ 1893 w 3579" name="TX856"/>
                <a:gd fmla="*/ 228 h 234" name="TY856"/>
                <a:gd fmla="*/ 1914 w 3579" name="TX857"/>
                <a:gd fmla="*/ 226 h 234" name="TY857"/>
                <a:gd fmla="*/ 1932 w 3579" name="TX858"/>
                <a:gd fmla="*/ 220 h 234" name="TY858"/>
                <a:gd fmla="*/ 1940 w 3579" name="TX859"/>
                <a:gd fmla="*/ 216 h 234" name="TY859"/>
                <a:gd fmla="*/ 1946 w 3579" name="TX860"/>
                <a:gd fmla="*/ 212 h 234" name="TY860"/>
                <a:gd fmla="*/ 1952 w 3579" name="TX861"/>
                <a:gd fmla="*/ 206 h 234" name="TY861"/>
                <a:gd fmla="*/ 1958 w 3579" name="TX862"/>
                <a:gd fmla="*/ 201 h 234" name="TY862"/>
                <a:gd fmla="*/ 1958 w 3579" name="TX863"/>
                <a:gd fmla="*/ 201 h 234" name="TY863"/>
                <a:gd fmla="*/ 1963 w 3579" name="TX864"/>
                <a:gd fmla="*/ 187 h 234" name="TY864"/>
                <a:gd fmla="*/ 1967 w 3579" name="TX865"/>
                <a:gd fmla="*/ 167 h 234" name="TY865"/>
                <a:gd fmla="*/ 1969 w 3579" name="TX866"/>
                <a:gd fmla="*/ 146 h 234" name="TY866"/>
                <a:gd fmla="*/ 1971 w 3579" name="TX867"/>
                <a:gd fmla="*/ 116 h 234" name="TY867"/>
                <a:gd fmla="*/ 1971 w 3579" name="TX868"/>
                <a:gd fmla="*/ 116 h 234" name="TY868"/>
                <a:gd fmla="*/ 1969 w 3579" name="TX869"/>
                <a:gd fmla="*/ 88 h 234" name="TY869"/>
                <a:gd fmla="*/ 1967 w 3579" name="TX870"/>
                <a:gd fmla="*/ 65 h 234" name="TY870"/>
                <a:gd fmla="*/ 1963 w 3579" name="TX871"/>
                <a:gd fmla="*/ 45 h 234" name="TY871"/>
                <a:gd fmla="*/ 1960 w 3579" name="TX872"/>
                <a:gd fmla="*/ 31 h 234" name="TY872"/>
                <a:gd fmla="*/ 1960 w 3579" name="TX873"/>
                <a:gd fmla="*/ 31 h 234" name="TY873"/>
                <a:gd fmla="*/ 1956 w 3579" name="TX874"/>
                <a:gd fmla="*/ 26 h 234" name="TY874"/>
                <a:gd fmla="*/ 1950 w 3579" name="TX875"/>
                <a:gd fmla="*/ 20 h 234" name="TY875"/>
                <a:gd fmla="*/ 1944 w 3579" name="TX876"/>
                <a:gd fmla="*/ 16 h 234" name="TY876"/>
                <a:gd fmla="*/ 1938 w 3579" name="TX877"/>
                <a:gd fmla="*/ 12 h 234" name="TY877"/>
                <a:gd fmla="*/ 1920 w 3579" name="TX878"/>
                <a:gd fmla="*/ 6 h 234" name="TY878"/>
                <a:gd fmla="*/ 1901 w 3579" name="TX879"/>
                <a:gd fmla="*/ 4 h 234" name="TY879"/>
                <a:gd fmla="*/ 1901 w 3579" name="TX880"/>
                <a:gd fmla="*/ 4 h 234" name="TY880"/>
                <a:gd fmla="*/ 1948 w 3579" name="TX882"/>
                <a:gd fmla="*/ 171 h 234" name="TY882"/>
                <a:gd fmla="*/ 1948 w 3579" name="TX883"/>
                <a:gd fmla="*/ 171 h 234" name="TY883"/>
                <a:gd fmla="*/ 1944 w 3579" name="TX884"/>
                <a:gd fmla="*/ 183 h 234" name="TY884"/>
                <a:gd fmla="*/ 1940 w 3579" name="TX885"/>
                <a:gd fmla="*/ 191 h 234" name="TY885"/>
                <a:gd fmla="*/ 1936 w 3579" name="TX886"/>
                <a:gd fmla="*/ 199 h 234" name="TY886"/>
                <a:gd fmla="*/ 1930 w 3579" name="TX887"/>
                <a:gd fmla="*/ 203 h 234" name="TY887"/>
                <a:gd fmla="*/ 1930 w 3579" name="TX888"/>
                <a:gd fmla="*/ 203 h 234" name="TY888"/>
                <a:gd fmla="*/ 1922 w 3579" name="TX889"/>
                <a:gd fmla="*/ 206 h 234" name="TY889"/>
                <a:gd fmla="*/ 1912 w 3579" name="TX890"/>
                <a:gd fmla="*/ 208 h 234" name="TY890"/>
                <a:gd fmla="*/ 1885 w 3579" name="TX891"/>
                <a:gd fmla="*/ 210 h 234" name="TY891"/>
                <a:gd fmla="*/ 1861 w 3579" name="TX892"/>
                <a:gd fmla="*/ 210 h 234" name="TY892"/>
                <a:gd fmla="*/ 1861 w 3579" name="TX893"/>
                <a:gd fmla="*/ 22 h 234" name="TY893"/>
                <a:gd fmla="*/ 1887 w 3579" name="TX894"/>
                <a:gd fmla="*/ 22 h 234" name="TY894"/>
                <a:gd fmla="*/ 1887 w 3579" name="TX895"/>
                <a:gd fmla="*/ 22 h 234" name="TY895"/>
                <a:gd fmla="*/ 1906 w 3579" name="TX896"/>
                <a:gd fmla="*/ 22 h 234" name="TY896"/>
                <a:gd fmla="*/ 1920 w 3579" name="TX897"/>
                <a:gd fmla="*/ 26 h 234" name="TY897"/>
                <a:gd fmla="*/ 1932 w 3579" name="TX898"/>
                <a:gd fmla="*/ 31 h 234" name="TY898"/>
                <a:gd fmla="*/ 1940 w 3579" name="TX899"/>
                <a:gd fmla="*/ 37 h 234" name="TY899"/>
                <a:gd fmla="*/ 1940 w 3579" name="TX900"/>
                <a:gd fmla="*/ 37 h 234" name="TY900"/>
                <a:gd fmla="*/ 1944 w 3579" name="TX901"/>
                <a:gd fmla="*/ 47 h 234" name="TY901"/>
                <a:gd fmla="*/ 1948 w 3579" name="TX902"/>
                <a:gd fmla="*/ 63 h 234" name="TY902"/>
                <a:gd fmla="*/ 1950 w 3579" name="TX903"/>
                <a:gd fmla="*/ 81 h 234" name="TY903"/>
                <a:gd fmla="*/ 1952 w 3579" name="TX904"/>
                <a:gd fmla="*/ 104 h 234" name="TY904"/>
                <a:gd fmla="*/ 1952 w 3579" name="TX905"/>
                <a:gd fmla="*/ 104 h 234" name="TY905"/>
                <a:gd fmla="*/ 1950 w 3579" name="TX906"/>
                <a:gd fmla="*/ 146 h 234" name="TY906"/>
                <a:gd fmla="*/ 1948 w 3579" name="TX907"/>
                <a:gd fmla="*/ 171 h 234" name="TY907"/>
                <a:gd fmla="*/ 1948 w 3579" name="TX908"/>
                <a:gd fmla="*/ 171 h 234" name="TY908"/>
                <a:gd fmla="*/ 2026 w 3579" name="TX910"/>
                <a:gd fmla="*/ 122 h 234" name="TY910"/>
                <a:gd fmla="*/ 2105 w 3579" name="TX911"/>
                <a:gd fmla="*/ 122 h 234" name="TY911"/>
                <a:gd fmla="*/ 2105 w 3579" name="TX912"/>
                <a:gd fmla="*/ 104 h 234" name="TY912"/>
                <a:gd fmla="*/ 2026 w 3579" name="TX913"/>
                <a:gd fmla="*/ 104 h 234" name="TY913"/>
                <a:gd fmla="*/ 2026 w 3579" name="TX914"/>
                <a:gd fmla="*/ 22 h 234" name="TY914"/>
                <a:gd fmla="*/ 2109 w 3579" name="TX915"/>
                <a:gd fmla="*/ 22 h 234" name="TY915"/>
                <a:gd fmla="*/ 2109 w 3579" name="TX916"/>
                <a:gd fmla="*/ 4 h 234" name="TY916"/>
                <a:gd fmla="*/ 2007 w 3579" name="TX917"/>
                <a:gd fmla="*/ 4 h 234" name="TY917"/>
                <a:gd fmla="*/ 2007 w 3579" name="TX918"/>
                <a:gd fmla="*/ 228 h 234" name="TY918"/>
                <a:gd fmla="*/ 2111 w 3579" name="TX919"/>
                <a:gd fmla="*/ 228 h 234" name="TY919"/>
                <a:gd fmla="*/ 2111 w 3579" name="TX920"/>
                <a:gd fmla="*/ 210 h 234" name="TY920"/>
                <a:gd fmla="*/ 2026 w 3579" name="TX921"/>
                <a:gd fmla="*/ 210 h 234" name="TY921"/>
                <a:gd fmla="*/ 2026 w 3579" name="TX922"/>
                <a:gd fmla="*/ 122 h 234" name="TY922"/>
                <a:gd fmla="*/ 2195 w 3579" name="TX924"/>
                <a:gd fmla="*/ 16 h 234" name="TY924"/>
                <a:gd fmla="*/ 2195 w 3579" name="TX925"/>
                <a:gd fmla="*/ 16 h 234" name="TY925"/>
                <a:gd fmla="*/ 2205 w 3579" name="TX926"/>
                <a:gd fmla="*/ 18 h 234" name="TY926"/>
                <a:gd fmla="*/ 2213 w 3579" name="TX927"/>
                <a:gd fmla="*/ 20 h 234" name="TY927"/>
                <a:gd fmla="*/ 2219 w 3579" name="TX928"/>
                <a:gd fmla="*/ 24 h 234" name="TY928"/>
                <a:gd fmla="*/ 2225 w 3579" name="TX929"/>
                <a:gd fmla="*/ 28 h 234" name="TY929"/>
                <a:gd fmla="*/ 2225 w 3579" name="TX930"/>
                <a:gd fmla="*/ 28 h 234" name="TY930"/>
                <a:gd fmla="*/ 2229 w 3579" name="TX931"/>
                <a:gd fmla="*/ 33 h 234" name="TY931"/>
                <a:gd fmla="*/ 2231 w 3579" name="TX932"/>
                <a:gd fmla="*/ 41 h 234" name="TY932"/>
                <a:gd fmla="*/ 2233 w 3579" name="TX933"/>
                <a:gd fmla="*/ 61 h 234" name="TY933"/>
                <a:gd fmla="*/ 2252 w 3579" name="TX934"/>
                <a:gd fmla="*/ 61 h 234" name="TY934"/>
                <a:gd fmla="*/ 2252 w 3579" name="TX935"/>
                <a:gd fmla="*/ 61 h 234" name="TY935"/>
                <a:gd fmla="*/ 2252 w 3579" name="TX936"/>
                <a:gd fmla="*/ 47 h 234" name="TY936"/>
                <a:gd fmla="*/ 2248 w 3579" name="TX937"/>
                <a:gd fmla="*/ 33 h 234" name="TY937"/>
                <a:gd fmla="*/ 2245 w 3579" name="TX938"/>
                <a:gd fmla="*/ 24 h 234" name="TY938"/>
                <a:gd fmla="*/ 2239 w 3579" name="TX939"/>
                <a:gd fmla="*/ 16 h 234" name="TY939"/>
                <a:gd fmla="*/ 2231 w 3579" name="TX940"/>
                <a:gd fmla="*/ 8 h 234" name="TY940"/>
                <a:gd fmla="*/ 2221 w 3579" name="TX941"/>
                <a:gd fmla="*/ 4 h 234" name="TY941"/>
                <a:gd fmla="*/ 2209 w 3579" name="TX942"/>
                <a:gd fmla="*/ 0 h 234" name="TY942"/>
                <a:gd fmla="*/ 2195 w 3579" name="TX943"/>
                <a:gd fmla="*/ 0 h 234" name="TY943"/>
                <a:gd fmla="*/ 2195 w 3579" name="TX944"/>
                <a:gd fmla="*/ 0 h 234" name="TY944"/>
                <a:gd fmla="*/ 2182 w 3579" name="TX945"/>
                <a:gd fmla="*/ 0 h 234" name="TY945"/>
                <a:gd fmla="*/ 2170 w 3579" name="TX946"/>
                <a:gd fmla="*/ 4 h 234" name="TY946"/>
                <a:gd fmla="*/ 2158 w 3579" name="TX947"/>
                <a:gd fmla="*/ 8 h 234" name="TY947"/>
                <a:gd fmla="*/ 2150 w 3579" name="TX948"/>
                <a:gd fmla="*/ 14 h 234" name="TY948"/>
                <a:gd fmla="*/ 2144 w 3579" name="TX949"/>
                <a:gd fmla="*/ 22 h 234" name="TY949"/>
                <a:gd fmla="*/ 2138 w 3579" name="TX950"/>
                <a:gd fmla="*/ 31 h 234" name="TY950"/>
                <a:gd fmla="*/ 2136 w 3579" name="TX951"/>
                <a:gd fmla="*/ 41 h 234" name="TY951"/>
                <a:gd fmla="*/ 2134 w 3579" name="TX952"/>
                <a:gd fmla="*/ 55 h 234" name="TY952"/>
                <a:gd fmla="*/ 2134 w 3579" name="TX953"/>
                <a:gd fmla="*/ 55 h 234" name="TY953"/>
                <a:gd fmla="*/ 2136 w 3579" name="TX954"/>
                <a:gd fmla="*/ 71 h 234" name="TY954"/>
                <a:gd fmla="*/ 2142 w 3579" name="TX955"/>
                <a:gd fmla="*/ 85 h 234" name="TY955"/>
                <a:gd fmla="*/ 2142 w 3579" name="TX956"/>
                <a:gd fmla="*/ 85 h 234" name="TY956"/>
                <a:gd fmla="*/ 2148 w 3579" name="TX957"/>
                <a:gd fmla="*/ 90 h 234" name="TY957"/>
                <a:gd fmla="*/ 2156 w 3579" name="TX958"/>
                <a:gd fmla="*/ 100 h 234" name="TY958"/>
                <a:gd fmla="*/ 2182 w 3579" name="TX959"/>
                <a:gd fmla="*/ 116 h 234" name="TY959"/>
                <a:gd fmla="*/ 2182 w 3579" name="TX960"/>
                <a:gd fmla="*/ 116 h 234" name="TY960"/>
                <a:gd fmla="*/ 2207 w 3579" name="TX961"/>
                <a:gd fmla="*/ 134 h 234" name="TY961"/>
                <a:gd fmla="*/ 2219 w 3579" name="TX962"/>
                <a:gd fmla="*/ 142 h 234" name="TY962"/>
                <a:gd fmla="*/ 2219 w 3579" name="TX963"/>
                <a:gd fmla="*/ 142 h 234" name="TY963"/>
                <a:gd fmla="*/ 2225 w 3579" name="TX964"/>
                <a:gd fmla="*/ 149 h 234" name="TY964"/>
                <a:gd fmla="*/ 2229 w 3579" name="TX965"/>
                <a:gd fmla="*/ 157 h 234" name="TY965"/>
                <a:gd fmla="*/ 2233 w 3579" name="TX966"/>
                <a:gd fmla="*/ 165 h 234" name="TY966"/>
                <a:gd fmla="*/ 2233 w 3579" name="TX967"/>
                <a:gd fmla="*/ 175 h 234" name="TY967"/>
                <a:gd fmla="*/ 2233 w 3579" name="TX968"/>
                <a:gd fmla="*/ 175 h 234" name="TY968"/>
                <a:gd fmla="*/ 2233 w 3579" name="TX969"/>
                <a:gd fmla="*/ 185 h 234" name="TY969"/>
                <a:gd fmla="*/ 2231 w 3579" name="TX970"/>
                <a:gd fmla="*/ 193 h 234" name="TY970"/>
                <a:gd fmla="*/ 2227 w 3579" name="TX971"/>
                <a:gd fmla="*/ 201 h 234" name="TY971"/>
                <a:gd fmla="*/ 2223 w 3579" name="TX972"/>
                <a:gd fmla="*/ 204 h 234" name="TY972"/>
                <a:gd fmla="*/ 2219 w 3579" name="TX973"/>
                <a:gd fmla="*/ 210 h 234" name="TY973"/>
                <a:gd fmla="*/ 2211 w 3579" name="TX974"/>
                <a:gd fmla="*/ 212 h 234" name="TY974"/>
                <a:gd fmla="*/ 2203 w 3579" name="TX975"/>
                <a:gd fmla="*/ 214 h 234" name="TY975"/>
                <a:gd fmla="*/ 2195 w 3579" name="TX976"/>
                <a:gd fmla="*/ 214 h 234" name="TY976"/>
                <a:gd fmla="*/ 2195 w 3579" name="TX977"/>
                <a:gd fmla="*/ 214 h 234" name="TY977"/>
                <a:gd fmla="*/ 2182 w 3579" name="TX978"/>
                <a:gd fmla="*/ 214 h 234" name="TY978"/>
                <a:gd fmla="*/ 2172 w 3579" name="TX979"/>
                <a:gd fmla="*/ 210 h 234" name="TY979"/>
                <a:gd fmla="*/ 2164 w 3579" name="TX980"/>
                <a:gd fmla="*/ 206 h 234" name="TY980"/>
                <a:gd fmla="*/ 2158 w 3579" name="TX981"/>
                <a:gd fmla="*/ 199 h 234" name="TY981"/>
                <a:gd fmla="*/ 2158 w 3579" name="TX982"/>
                <a:gd fmla="*/ 199 h 234" name="TY982"/>
                <a:gd fmla="*/ 2156 w 3579" name="TX983"/>
                <a:gd fmla="*/ 193 h 234" name="TY983"/>
                <a:gd fmla="*/ 2154 w 3579" name="TX984"/>
                <a:gd fmla="*/ 185 h 234" name="TY984"/>
                <a:gd fmla="*/ 2152 w 3579" name="TX985"/>
                <a:gd fmla="*/ 165 h 234" name="TY985"/>
                <a:gd fmla="*/ 2132 w 3579" name="TX986"/>
                <a:gd fmla="*/ 165 h 234" name="TY986"/>
                <a:gd fmla="*/ 2132 w 3579" name="TX987"/>
                <a:gd fmla="*/ 165 h 234" name="TY987"/>
                <a:gd fmla="*/ 2132 w 3579" name="TX988"/>
                <a:gd fmla="*/ 181 h 234" name="TY988"/>
                <a:gd fmla="*/ 2134 w 3579" name="TX989"/>
                <a:gd fmla="*/ 195 h 234" name="TY989"/>
                <a:gd fmla="*/ 2140 w 3579" name="TX990"/>
                <a:gd fmla="*/ 206 h 234" name="TY990"/>
                <a:gd fmla="*/ 2146 w 3579" name="TX991"/>
                <a:gd fmla="*/ 214 h 234" name="TY991"/>
                <a:gd fmla="*/ 2154 w 3579" name="TX992"/>
                <a:gd fmla="*/ 222 h 234" name="TY992"/>
                <a:gd fmla="*/ 2166 w 3579" name="TX993"/>
                <a:gd fmla="*/ 228 h 234" name="TY993"/>
                <a:gd fmla="*/ 2178 w 3579" name="TX994"/>
                <a:gd fmla="*/ 230 h 234" name="TY994"/>
                <a:gd fmla="*/ 2193 w 3579" name="TX995"/>
                <a:gd fmla="*/ 232 h 234" name="TY995"/>
                <a:gd fmla="*/ 2193 w 3579" name="TX996"/>
                <a:gd fmla="*/ 232 h 234" name="TY996"/>
                <a:gd fmla="*/ 2207 w 3579" name="TX997"/>
                <a:gd fmla="*/ 230 h 234" name="TY997"/>
                <a:gd fmla="*/ 2219 w 3579" name="TX998"/>
                <a:gd fmla="*/ 228 h 234" name="TY998"/>
                <a:gd fmla="*/ 2229 w 3579" name="TX999"/>
                <a:gd fmla="*/ 224 h 234" name="TY999"/>
                <a:gd fmla="*/ 2239 w 3579" name="TX1000"/>
                <a:gd fmla="*/ 216 h 234" name="TY1000"/>
                <a:gd fmla="*/ 2245 w 3579" name="TX1001"/>
                <a:gd fmla="*/ 208 h 234" name="TY1001"/>
                <a:gd fmla="*/ 2248 w 3579" name="TX1002"/>
                <a:gd fmla="*/ 199 h 234" name="TY1002"/>
                <a:gd fmla="*/ 2252 w 3579" name="TX1003"/>
                <a:gd fmla="*/ 187 h 234" name="TY1003"/>
                <a:gd fmla="*/ 2252 w 3579" name="TX1004"/>
                <a:gd fmla="*/ 173 h 234" name="TY1004"/>
                <a:gd fmla="*/ 2252 w 3579" name="TX1005"/>
                <a:gd fmla="*/ 173 h 234" name="TY1005"/>
                <a:gd fmla="*/ 2250 w 3579" name="TX1006"/>
                <a:gd fmla="*/ 153 h 234" name="TY1006"/>
                <a:gd fmla="*/ 2248 w 3579" name="TX1007"/>
                <a:gd fmla="*/ 147 h 234" name="TY1007"/>
                <a:gd fmla="*/ 2245 w 3579" name="TX1008"/>
                <a:gd fmla="*/ 140 h 234" name="TY1008"/>
                <a:gd fmla="*/ 2245 w 3579" name="TX1009"/>
                <a:gd fmla="*/ 140 h 234" name="TY1009"/>
                <a:gd fmla="*/ 2237 w 3579" name="TX1010"/>
                <a:gd fmla="*/ 130 h 234" name="TY1010"/>
                <a:gd fmla="*/ 2223 w 3579" name="TX1011"/>
                <a:gd fmla="*/ 120 h 234" name="TY1011"/>
                <a:gd fmla="*/ 2223 w 3579" name="TX1012"/>
                <a:gd fmla="*/ 120 h 234" name="TY1012"/>
                <a:gd fmla="*/ 2197 w 3579" name="TX1013"/>
                <a:gd fmla="*/ 104 h 234" name="TY1013"/>
                <a:gd fmla="*/ 2197 w 3579" name="TX1014"/>
                <a:gd fmla="*/ 104 h 234" name="TY1014"/>
                <a:gd fmla="*/ 2166 w 3579" name="TX1015"/>
                <a:gd fmla="*/ 83 h 234" name="TY1015"/>
                <a:gd fmla="*/ 2166 w 3579" name="TX1016"/>
                <a:gd fmla="*/ 83 h 234" name="TY1016"/>
                <a:gd fmla="*/ 2162 w 3579" name="TX1017"/>
                <a:gd fmla="*/ 77 h 234" name="TY1017"/>
                <a:gd fmla="*/ 2158 w 3579" name="TX1018"/>
                <a:gd fmla="*/ 69 h 234" name="TY1018"/>
                <a:gd fmla="*/ 2156 w 3579" name="TX1019"/>
                <a:gd fmla="*/ 61 h 234" name="TY1019"/>
                <a:gd fmla="*/ 2156 w 3579" name="TX1020"/>
                <a:gd fmla="*/ 51 h 234" name="TY1020"/>
                <a:gd fmla="*/ 2156 w 3579" name="TX1021"/>
                <a:gd fmla="*/ 51 h 234" name="TY1021"/>
                <a:gd fmla="*/ 2156 w 3579" name="TX1022"/>
                <a:gd fmla="*/ 43 h 234" name="TY1022"/>
                <a:gd fmla="*/ 2158 w 3579" name="TX1023"/>
                <a:gd fmla="*/ 35 h 234" name="TY1023"/>
                <a:gd fmla="*/ 2160 w 3579" name="TX1024"/>
                <a:gd fmla="*/ 30 h 234" name="TY1024"/>
                <a:gd fmla="*/ 2166 w 3579" name="TX1025"/>
                <a:gd fmla="*/ 26 h 234" name="TY1025"/>
                <a:gd fmla="*/ 2170 w 3579" name="TX1026"/>
                <a:gd fmla="*/ 22 h 234" name="TY1026"/>
                <a:gd fmla="*/ 2178 w 3579" name="TX1027"/>
                <a:gd fmla="*/ 18 h 234" name="TY1027"/>
                <a:gd fmla="*/ 2186 w 3579" name="TX1028"/>
                <a:gd fmla="*/ 18 h 234" name="TY1028"/>
                <a:gd fmla="*/ 2195 w 3579" name="TX1029"/>
                <a:gd fmla="*/ 16 h 234" name="TY1029"/>
                <a:gd fmla="*/ 2195 w 3579" name="TX1030"/>
                <a:gd fmla="*/ 16 h 234" name="TY1030"/>
                <a:gd fmla="*/ 2288 w 3579" name="TX1032"/>
                <a:gd fmla="*/ 228 h 234" name="TY1032"/>
                <a:gd fmla="*/ 2307 w 3579" name="TX1033"/>
                <a:gd fmla="*/ 228 h 234" name="TY1033"/>
                <a:gd fmla="*/ 2307 w 3579" name="TX1034"/>
                <a:gd fmla="*/ 4 h 234" name="TY1034"/>
                <a:gd fmla="*/ 2288 w 3579" name="TX1035"/>
                <a:gd fmla="*/ 4 h 234" name="TY1035"/>
                <a:gd fmla="*/ 2288 w 3579" name="TX1036"/>
                <a:gd fmla="*/ 228 h 234" name="TY10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  <a:cxn ang="0">
                  <a:pos x="TX771" y="TY771"/>
                </a:cxn>
                <a:cxn ang="0">
                  <a:pos x="TX772" y="TY772"/>
                </a:cxn>
                <a:cxn ang="0">
                  <a:pos x="TX773" y="TY773"/>
                </a:cxn>
                <a:cxn ang="0">
                  <a:pos x="TX774" y="TY774"/>
                </a:cxn>
                <a:cxn ang="0">
                  <a:pos x="TX776" y="TY776"/>
                </a:cxn>
                <a:cxn ang="0">
                  <a:pos x="TX777" y="TY777"/>
                </a:cxn>
                <a:cxn ang="0">
                  <a:pos x="TX778" y="TY778"/>
                </a:cxn>
                <a:cxn ang="0">
                  <a:pos x="TX779" y="TY779"/>
                </a:cxn>
                <a:cxn ang="0">
                  <a:pos x="TX780" y="TY780"/>
                </a:cxn>
                <a:cxn ang="0">
                  <a:pos x="TX781" y="TY781"/>
                </a:cxn>
                <a:cxn ang="0">
                  <a:pos x="TX782" y="TY782"/>
                </a:cxn>
                <a:cxn ang="0">
                  <a:pos x="TX783" y="TY783"/>
                </a:cxn>
                <a:cxn ang="0">
                  <a:pos x="TX784" y="TY784"/>
                </a:cxn>
                <a:cxn ang="0">
                  <a:pos x="TX785" y="TY785"/>
                </a:cxn>
                <a:cxn ang="0">
                  <a:pos x="TX786" y="TY786"/>
                </a:cxn>
                <a:cxn ang="0">
                  <a:pos x="TX787" y="TY787"/>
                </a:cxn>
                <a:cxn ang="0">
                  <a:pos x="TX788" y="TY788"/>
                </a:cxn>
                <a:cxn ang="0">
                  <a:pos x="TX789" y="TY789"/>
                </a:cxn>
                <a:cxn ang="0">
                  <a:pos x="TX790" y="TY790"/>
                </a:cxn>
                <a:cxn ang="0">
                  <a:pos x="TX791" y="TY791"/>
                </a:cxn>
                <a:cxn ang="0">
                  <a:pos x="TX792" y="TY792"/>
                </a:cxn>
                <a:cxn ang="0">
                  <a:pos x="TX793" y="TY793"/>
                </a:cxn>
                <a:cxn ang="0">
                  <a:pos x="TX794" y="TY794"/>
                </a:cxn>
                <a:cxn ang="0">
                  <a:pos x="TX795" y="TY795"/>
                </a:cxn>
                <a:cxn ang="0">
                  <a:pos x="TX796" y="TY796"/>
                </a:cxn>
                <a:cxn ang="0">
                  <a:pos x="TX797" y="TY797"/>
                </a:cxn>
                <a:cxn ang="0">
                  <a:pos x="TX798" y="TY798"/>
                </a:cxn>
                <a:cxn ang="0">
                  <a:pos x="TX799" y="TY799"/>
                </a:cxn>
                <a:cxn ang="0">
                  <a:pos x="TX800" y="TY800"/>
                </a:cxn>
                <a:cxn ang="0">
                  <a:pos x="TX801" y="TY801"/>
                </a:cxn>
                <a:cxn ang="0">
                  <a:pos x="TX802" y="TY802"/>
                </a:cxn>
                <a:cxn ang="0">
                  <a:pos x="TX803" y="TY803"/>
                </a:cxn>
                <a:cxn ang="0">
                  <a:pos x="TX804" y="TY804"/>
                </a:cxn>
                <a:cxn ang="0">
                  <a:pos x="TX805" y="TY805"/>
                </a:cxn>
                <a:cxn ang="0">
                  <a:pos x="TX806" y="TY806"/>
                </a:cxn>
                <a:cxn ang="0">
                  <a:pos x="TX807" y="TY807"/>
                </a:cxn>
                <a:cxn ang="0">
                  <a:pos x="TX808" y="TY808"/>
                </a:cxn>
                <a:cxn ang="0">
                  <a:pos x="TX809" y="TY809"/>
                </a:cxn>
                <a:cxn ang="0">
                  <a:pos x="TX810" y="TY810"/>
                </a:cxn>
                <a:cxn ang="0">
                  <a:pos x="TX811" y="TY811"/>
                </a:cxn>
                <a:cxn ang="0">
                  <a:pos x="TX812" y="TY812"/>
                </a:cxn>
                <a:cxn ang="0">
                  <a:pos x="TX813" y="TY813"/>
                </a:cxn>
                <a:cxn ang="0">
                  <a:pos x="TX814" y="TY814"/>
                </a:cxn>
                <a:cxn ang="0">
                  <a:pos x="TX815" y="TY815"/>
                </a:cxn>
                <a:cxn ang="0">
                  <a:pos x="TX816" y="TY816"/>
                </a:cxn>
                <a:cxn ang="0">
                  <a:pos x="TX817" y="TY817"/>
                </a:cxn>
                <a:cxn ang="0">
                  <a:pos x="TX818" y="TY818"/>
                </a:cxn>
                <a:cxn ang="0">
                  <a:pos x="TX819" y="TY819"/>
                </a:cxn>
                <a:cxn ang="0">
                  <a:pos x="TX820" y="TY820"/>
                </a:cxn>
                <a:cxn ang="0">
                  <a:pos x="TX821" y="TY821"/>
                </a:cxn>
                <a:cxn ang="0">
                  <a:pos x="TX822" y="TY822"/>
                </a:cxn>
                <a:cxn ang="0">
                  <a:pos x="TX823" y="TY823"/>
                </a:cxn>
                <a:cxn ang="0">
                  <a:pos x="TX824" y="TY824"/>
                </a:cxn>
                <a:cxn ang="0">
                  <a:pos x="TX825" y="TY825"/>
                </a:cxn>
                <a:cxn ang="0">
                  <a:pos x="TX826" y="TY826"/>
                </a:cxn>
                <a:cxn ang="0">
                  <a:pos x="TX827" y="TY827"/>
                </a:cxn>
                <a:cxn ang="0">
                  <a:pos x="TX828" y="TY828"/>
                </a:cxn>
                <a:cxn ang="0">
                  <a:pos x="TX829" y="TY829"/>
                </a:cxn>
                <a:cxn ang="0">
                  <a:pos x="TX830" y="TY830"/>
                </a:cxn>
                <a:cxn ang="0">
                  <a:pos x="TX831" y="TY831"/>
                </a:cxn>
                <a:cxn ang="0">
                  <a:pos x="TX832" y="TY832"/>
                </a:cxn>
                <a:cxn ang="0">
                  <a:pos x="TX833" y="TY833"/>
                </a:cxn>
                <a:cxn ang="0">
                  <a:pos x="TX834" y="TY834"/>
                </a:cxn>
                <a:cxn ang="0">
                  <a:pos x="TX835" y="TY835"/>
                </a:cxn>
                <a:cxn ang="0">
                  <a:pos x="TX836" y="TY836"/>
                </a:cxn>
                <a:cxn ang="0">
                  <a:pos x="TX837" y="TY837"/>
                </a:cxn>
                <a:cxn ang="0">
                  <a:pos x="TX838" y="TY838"/>
                </a:cxn>
                <a:cxn ang="0">
                  <a:pos x="TX839" y="TY839"/>
                </a:cxn>
                <a:cxn ang="0">
                  <a:pos x="TX840" y="TY840"/>
                </a:cxn>
                <a:cxn ang="0">
                  <a:pos x="TX841" y="TY841"/>
                </a:cxn>
                <a:cxn ang="0">
                  <a:pos x="TX842" y="TY842"/>
                </a:cxn>
                <a:cxn ang="0">
                  <a:pos x="TX843" y="TY843"/>
                </a:cxn>
                <a:cxn ang="0">
                  <a:pos x="TX844" y="TY844"/>
                </a:cxn>
                <a:cxn ang="0">
                  <a:pos x="TX845" y="TY845"/>
                </a:cxn>
                <a:cxn ang="0">
                  <a:pos x="TX846" y="TY846"/>
                </a:cxn>
                <a:cxn ang="0">
                  <a:pos x="TX847" y="TY847"/>
                </a:cxn>
                <a:cxn ang="0">
                  <a:pos x="TX848" y="TY848"/>
                </a:cxn>
                <a:cxn ang="0">
                  <a:pos x="TX849" y="TY849"/>
                </a:cxn>
                <a:cxn ang="0">
                  <a:pos x="TX850" y="TY850"/>
                </a:cxn>
                <a:cxn ang="0">
                  <a:pos x="TX852" y="TY852"/>
                </a:cxn>
                <a:cxn ang="0">
                  <a:pos x="TX853" y="TY853"/>
                </a:cxn>
                <a:cxn ang="0">
                  <a:pos x="TX854" y="TY854"/>
                </a:cxn>
                <a:cxn ang="0">
                  <a:pos x="TX855" y="TY855"/>
                </a:cxn>
                <a:cxn ang="0">
                  <a:pos x="TX856" y="TY856"/>
                </a:cxn>
                <a:cxn ang="0">
                  <a:pos x="TX857" y="TY857"/>
                </a:cxn>
                <a:cxn ang="0">
                  <a:pos x="TX858" y="TY858"/>
                </a:cxn>
                <a:cxn ang="0">
                  <a:pos x="TX859" y="TY859"/>
                </a:cxn>
                <a:cxn ang="0">
                  <a:pos x="TX860" y="TY860"/>
                </a:cxn>
                <a:cxn ang="0">
                  <a:pos x="TX861" y="TY861"/>
                </a:cxn>
                <a:cxn ang="0">
                  <a:pos x="TX862" y="TY862"/>
                </a:cxn>
                <a:cxn ang="0">
                  <a:pos x="TX863" y="TY863"/>
                </a:cxn>
                <a:cxn ang="0">
                  <a:pos x="TX864" y="TY864"/>
                </a:cxn>
                <a:cxn ang="0">
                  <a:pos x="TX865" y="TY865"/>
                </a:cxn>
                <a:cxn ang="0">
                  <a:pos x="TX866" y="TY866"/>
                </a:cxn>
                <a:cxn ang="0">
                  <a:pos x="TX867" y="TY867"/>
                </a:cxn>
                <a:cxn ang="0">
                  <a:pos x="TX868" y="TY868"/>
                </a:cxn>
                <a:cxn ang="0">
                  <a:pos x="TX869" y="TY869"/>
                </a:cxn>
                <a:cxn ang="0">
                  <a:pos x="TX870" y="TY870"/>
                </a:cxn>
                <a:cxn ang="0">
                  <a:pos x="TX871" y="TY871"/>
                </a:cxn>
                <a:cxn ang="0">
                  <a:pos x="TX872" y="TY872"/>
                </a:cxn>
                <a:cxn ang="0">
                  <a:pos x="TX873" y="TY873"/>
                </a:cxn>
                <a:cxn ang="0">
                  <a:pos x="TX874" y="TY874"/>
                </a:cxn>
                <a:cxn ang="0">
                  <a:pos x="TX875" y="TY875"/>
                </a:cxn>
                <a:cxn ang="0">
                  <a:pos x="TX876" y="TY876"/>
                </a:cxn>
                <a:cxn ang="0">
                  <a:pos x="TX877" y="TY877"/>
                </a:cxn>
                <a:cxn ang="0">
                  <a:pos x="TX878" y="TY878"/>
                </a:cxn>
                <a:cxn ang="0">
                  <a:pos x="TX879" y="TY879"/>
                </a:cxn>
                <a:cxn ang="0">
                  <a:pos x="TX880" y="TY880"/>
                </a:cxn>
                <a:cxn ang="0">
                  <a:pos x="TX882" y="TY882"/>
                </a:cxn>
                <a:cxn ang="0">
                  <a:pos x="TX883" y="TY883"/>
                </a:cxn>
                <a:cxn ang="0">
                  <a:pos x="TX884" y="TY884"/>
                </a:cxn>
                <a:cxn ang="0">
                  <a:pos x="TX885" y="TY885"/>
                </a:cxn>
                <a:cxn ang="0">
                  <a:pos x="TX886" y="TY886"/>
                </a:cxn>
                <a:cxn ang="0">
                  <a:pos x="TX887" y="TY887"/>
                </a:cxn>
                <a:cxn ang="0">
                  <a:pos x="TX888" y="TY888"/>
                </a:cxn>
                <a:cxn ang="0">
                  <a:pos x="TX889" y="TY889"/>
                </a:cxn>
                <a:cxn ang="0">
                  <a:pos x="TX890" y="TY890"/>
                </a:cxn>
                <a:cxn ang="0">
                  <a:pos x="TX891" y="TY891"/>
                </a:cxn>
                <a:cxn ang="0">
                  <a:pos x="TX892" y="TY892"/>
                </a:cxn>
                <a:cxn ang="0">
                  <a:pos x="TX893" y="TY893"/>
                </a:cxn>
                <a:cxn ang="0">
                  <a:pos x="TX894" y="TY894"/>
                </a:cxn>
                <a:cxn ang="0">
                  <a:pos x="TX895" y="TY895"/>
                </a:cxn>
                <a:cxn ang="0">
                  <a:pos x="TX896" y="TY896"/>
                </a:cxn>
                <a:cxn ang="0">
                  <a:pos x="TX897" y="TY897"/>
                </a:cxn>
                <a:cxn ang="0">
                  <a:pos x="TX898" y="TY898"/>
                </a:cxn>
                <a:cxn ang="0">
                  <a:pos x="TX899" y="TY899"/>
                </a:cxn>
                <a:cxn ang="0">
                  <a:pos x="TX900" y="TY900"/>
                </a:cxn>
                <a:cxn ang="0">
                  <a:pos x="TX901" y="TY901"/>
                </a:cxn>
                <a:cxn ang="0">
                  <a:pos x="TX902" y="TY902"/>
                </a:cxn>
                <a:cxn ang="0">
                  <a:pos x="TX903" y="TY903"/>
                </a:cxn>
                <a:cxn ang="0">
                  <a:pos x="TX904" y="TY904"/>
                </a:cxn>
                <a:cxn ang="0">
                  <a:pos x="TX905" y="TY905"/>
                </a:cxn>
                <a:cxn ang="0">
                  <a:pos x="TX906" y="TY906"/>
                </a:cxn>
                <a:cxn ang="0">
                  <a:pos x="TX907" y="TY907"/>
                </a:cxn>
                <a:cxn ang="0">
                  <a:pos x="TX908" y="TY908"/>
                </a:cxn>
                <a:cxn ang="0">
                  <a:pos x="TX910" y="TY910"/>
                </a:cxn>
                <a:cxn ang="0">
                  <a:pos x="TX911" y="TY911"/>
                </a:cxn>
                <a:cxn ang="0">
                  <a:pos x="TX912" y="TY912"/>
                </a:cxn>
                <a:cxn ang="0">
                  <a:pos x="TX913" y="TY913"/>
                </a:cxn>
                <a:cxn ang="0">
                  <a:pos x="TX914" y="TY914"/>
                </a:cxn>
                <a:cxn ang="0">
                  <a:pos x="TX915" y="TY915"/>
                </a:cxn>
                <a:cxn ang="0">
                  <a:pos x="TX916" y="TY916"/>
                </a:cxn>
                <a:cxn ang="0">
                  <a:pos x="TX917" y="TY917"/>
                </a:cxn>
                <a:cxn ang="0">
                  <a:pos x="TX918" y="TY918"/>
                </a:cxn>
                <a:cxn ang="0">
                  <a:pos x="TX919" y="TY919"/>
                </a:cxn>
                <a:cxn ang="0">
                  <a:pos x="TX920" y="TY920"/>
                </a:cxn>
                <a:cxn ang="0">
                  <a:pos x="TX921" y="TY921"/>
                </a:cxn>
                <a:cxn ang="0">
                  <a:pos x="TX922" y="TY922"/>
                </a:cxn>
                <a:cxn ang="0">
                  <a:pos x="TX924" y="TY924"/>
                </a:cxn>
                <a:cxn ang="0">
                  <a:pos x="TX925" y="TY925"/>
                </a:cxn>
                <a:cxn ang="0">
                  <a:pos x="TX926" y="TY926"/>
                </a:cxn>
                <a:cxn ang="0">
                  <a:pos x="TX927" y="TY927"/>
                </a:cxn>
                <a:cxn ang="0">
                  <a:pos x="TX928" y="TY928"/>
                </a:cxn>
                <a:cxn ang="0">
                  <a:pos x="TX929" y="TY929"/>
                </a:cxn>
                <a:cxn ang="0">
                  <a:pos x="TX930" y="TY930"/>
                </a:cxn>
                <a:cxn ang="0">
                  <a:pos x="TX931" y="TY931"/>
                </a:cxn>
                <a:cxn ang="0">
                  <a:pos x="TX932" y="TY932"/>
                </a:cxn>
                <a:cxn ang="0">
                  <a:pos x="TX933" y="TY933"/>
                </a:cxn>
                <a:cxn ang="0">
                  <a:pos x="TX934" y="TY934"/>
                </a:cxn>
                <a:cxn ang="0">
                  <a:pos x="TX935" y="TY935"/>
                </a:cxn>
                <a:cxn ang="0">
                  <a:pos x="TX936" y="TY936"/>
                </a:cxn>
                <a:cxn ang="0">
                  <a:pos x="TX937" y="TY937"/>
                </a:cxn>
                <a:cxn ang="0">
                  <a:pos x="TX938" y="TY938"/>
                </a:cxn>
                <a:cxn ang="0">
                  <a:pos x="TX939" y="TY939"/>
                </a:cxn>
                <a:cxn ang="0">
                  <a:pos x="TX940" y="TY940"/>
                </a:cxn>
                <a:cxn ang="0">
                  <a:pos x="TX941" y="TY941"/>
                </a:cxn>
                <a:cxn ang="0">
                  <a:pos x="TX942" y="TY942"/>
                </a:cxn>
                <a:cxn ang="0">
                  <a:pos x="TX943" y="TY943"/>
                </a:cxn>
                <a:cxn ang="0">
                  <a:pos x="TX944" y="TY944"/>
                </a:cxn>
                <a:cxn ang="0">
                  <a:pos x="TX945" y="TY945"/>
                </a:cxn>
                <a:cxn ang="0">
                  <a:pos x="TX946" y="TY946"/>
                </a:cxn>
                <a:cxn ang="0">
                  <a:pos x="TX947" y="TY947"/>
                </a:cxn>
                <a:cxn ang="0">
                  <a:pos x="TX948" y="TY948"/>
                </a:cxn>
                <a:cxn ang="0">
                  <a:pos x="TX949" y="TY949"/>
                </a:cxn>
                <a:cxn ang="0">
                  <a:pos x="TX950" y="TY950"/>
                </a:cxn>
                <a:cxn ang="0">
                  <a:pos x="TX951" y="TY951"/>
                </a:cxn>
                <a:cxn ang="0">
                  <a:pos x="TX952" y="TY952"/>
                </a:cxn>
                <a:cxn ang="0">
                  <a:pos x="TX953" y="TY953"/>
                </a:cxn>
                <a:cxn ang="0">
                  <a:pos x="TX954" y="TY954"/>
                </a:cxn>
                <a:cxn ang="0">
                  <a:pos x="TX955" y="TY955"/>
                </a:cxn>
                <a:cxn ang="0">
                  <a:pos x="TX956" y="TY956"/>
                </a:cxn>
                <a:cxn ang="0">
                  <a:pos x="TX957" y="TY957"/>
                </a:cxn>
                <a:cxn ang="0">
                  <a:pos x="TX958" y="TY958"/>
                </a:cxn>
                <a:cxn ang="0">
                  <a:pos x="TX959" y="TY959"/>
                </a:cxn>
                <a:cxn ang="0">
                  <a:pos x="TX960" y="TY960"/>
                </a:cxn>
                <a:cxn ang="0">
                  <a:pos x="TX961" y="TY961"/>
                </a:cxn>
                <a:cxn ang="0">
                  <a:pos x="TX962" y="TY962"/>
                </a:cxn>
                <a:cxn ang="0">
                  <a:pos x="TX963" y="TY963"/>
                </a:cxn>
                <a:cxn ang="0">
                  <a:pos x="TX964" y="TY964"/>
                </a:cxn>
                <a:cxn ang="0">
                  <a:pos x="TX965" y="TY965"/>
                </a:cxn>
                <a:cxn ang="0">
                  <a:pos x="TX966" y="TY966"/>
                </a:cxn>
                <a:cxn ang="0">
                  <a:pos x="TX967" y="TY967"/>
                </a:cxn>
                <a:cxn ang="0">
                  <a:pos x="TX968" y="TY968"/>
                </a:cxn>
                <a:cxn ang="0">
                  <a:pos x="TX969" y="TY969"/>
                </a:cxn>
                <a:cxn ang="0">
                  <a:pos x="TX970" y="TY970"/>
                </a:cxn>
                <a:cxn ang="0">
                  <a:pos x="TX971" y="TY971"/>
                </a:cxn>
                <a:cxn ang="0">
                  <a:pos x="TX972" y="TY972"/>
                </a:cxn>
                <a:cxn ang="0">
                  <a:pos x="TX973" y="TY973"/>
                </a:cxn>
                <a:cxn ang="0">
                  <a:pos x="TX974" y="TY974"/>
                </a:cxn>
                <a:cxn ang="0">
                  <a:pos x="TX975" y="TY975"/>
                </a:cxn>
                <a:cxn ang="0">
                  <a:pos x="TX976" y="TY976"/>
                </a:cxn>
                <a:cxn ang="0">
                  <a:pos x="TX977" y="TY977"/>
                </a:cxn>
                <a:cxn ang="0">
                  <a:pos x="TX978" y="TY978"/>
                </a:cxn>
                <a:cxn ang="0">
                  <a:pos x="TX979" y="TY979"/>
                </a:cxn>
                <a:cxn ang="0">
                  <a:pos x="TX980" y="TY980"/>
                </a:cxn>
                <a:cxn ang="0">
                  <a:pos x="TX981" y="TY981"/>
                </a:cxn>
                <a:cxn ang="0">
                  <a:pos x="TX982" y="TY982"/>
                </a:cxn>
                <a:cxn ang="0">
                  <a:pos x="TX983" y="TY983"/>
                </a:cxn>
                <a:cxn ang="0">
                  <a:pos x="TX984" y="TY984"/>
                </a:cxn>
                <a:cxn ang="0">
                  <a:pos x="TX985" y="TY985"/>
                </a:cxn>
                <a:cxn ang="0">
                  <a:pos x="TX986" y="TY986"/>
                </a:cxn>
                <a:cxn ang="0">
                  <a:pos x="TX987" y="TY987"/>
                </a:cxn>
                <a:cxn ang="0">
                  <a:pos x="TX988" y="TY988"/>
                </a:cxn>
                <a:cxn ang="0">
                  <a:pos x="TX989" y="TY989"/>
                </a:cxn>
                <a:cxn ang="0">
                  <a:pos x="TX990" y="TY990"/>
                </a:cxn>
                <a:cxn ang="0">
                  <a:pos x="TX991" y="TY991"/>
                </a:cxn>
                <a:cxn ang="0">
                  <a:pos x="TX992" y="TY992"/>
                </a:cxn>
                <a:cxn ang="0">
                  <a:pos x="TX993" y="TY993"/>
                </a:cxn>
                <a:cxn ang="0">
                  <a:pos x="TX994" y="TY994"/>
                </a:cxn>
                <a:cxn ang="0">
                  <a:pos x="TX995" y="TY995"/>
                </a:cxn>
                <a:cxn ang="0">
                  <a:pos x="TX996" y="TY996"/>
                </a:cxn>
                <a:cxn ang="0">
                  <a:pos x="TX997" y="TY997"/>
                </a:cxn>
                <a:cxn ang="0">
                  <a:pos x="TX998" y="TY998"/>
                </a:cxn>
                <a:cxn ang="0">
                  <a:pos x="TX999" y="TY999"/>
                </a:cxn>
                <a:cxn ang="0">
                  <a:pos x="TX1000" y="TY1000"/>
                </a:cxn>
                <a:cxn ang="0">
                  <a:pos x="TX1001" y="TY1001"/>
                </a:cxn>
                <a:cxn ang="0">
                  <a:pos x="TX1002" y="TY1002"/>
                </a:cxn>
                <a:cxn ang="0">
                  <a:pos x="TX1003" y="TY1003"/>
                </a:cxn>
                <a:cxn ang="0">
                  <a:pos x="TX1004" y="TY1004"/>
                </a:cxn>
                <a:cxn ang="0">
                  <a:pos x="TX1005" y="TY1005"/>
                </a:cxn>
                <a:cxn ang="0">
                  <a:pos x="TX1006" y="TY1006"/>
                </a:cxn>
                <a:cxn ang="0">
                  <a:pos x="TX1007" y="TY1007"/>
                </a:cxn>
                <a:cxn ang="0">
                  <a:pos x="TX1008" y="TY1008"/>
                </a:cxn>
                <a:cxn ang="0">
                  <a:pos x="TX1009" y="TY1009"/>
                </a:cxn>
                <a:cxn ang="0">
                  <a:pos x="TX1010" y="TY1010"/>
                </a:cxn>
                <a:cxn ang="0">
                  <a:pos x="TX1011" y="TY1011"/>
                </a:cxn>
                <a:cxn ang="0">
                  <a:pos x="TX1012" y="TY1012"/>
                </a:cxn>
                <a:cxn ang="0">
                  <a:pos x="TX1013" y="TY1013"/>
                </a:cxn>
                <a:cxn ang="0">
                  <a:pos x="TX1014" y="TY1014"/>
                </a:cxn>
                <a:cxn ang="0">
                  <a:pos x="TX1015" y="TY1015"/>
                </a:cxn>
                <a:cxn ang="0">
                  <a:pos x="TX1016" y="TY1016"/>
                </a:cxn>
                <a:cxn ang="0">
                  <a:pos x="TX1017" y="TY1017"/>
                </a:cxn>
                <a:cxn ang="0">
                  <a:pos x="TX1018" y="TY1018"/>
                </a:cxn>
                <a:cxn ang="0">
                  <a:pos x="TX1019" y="TY1019"/>
                </a:cxn>
                <a:cxn ang="0">
                  <a:pos x="TX1020" y="TY1020"/>
                </a:cxn>
                <a:cxn ang="0">
                  <a:pos x="TX1021" y="TY1021"/>
                </a:cxn>
                <a:cxn ang="0">
                  <a:pos x="TX1022" y="TY1022"/>
                </a:cxn>
                <a:cxn ang="0">
                  <a:pos x="TX1023" y="TY1023"/>
                </a:cxn>
                <a:cxn ang="0">
                  <a:pos x="TX1024" y="TY1024"/>
                </a:cxn>
                <a:cxn ang="0">
                  <a:pos x="TX1025" y="TY1025"/>
                </a:cxn>
                <a:cxn ang="0">
                  <a:pos x="TX1026" y="TY1026"/>
                </a:cxn>
                <a:cxn ang="0">
                  <a:pos x="TX1027" y="TY1027"/>
                </a:cxn>
                <a:cxn ang="0">
                  <a:pos x="TX1028" y="TY1028"/>
                </a:cxn>
                <a:cxn ang="0">
                  <a:pos x="TX1029" y="TY1029"/>
                </a:cxn>
                <a:cxn ang="0">
                  <a:pos x="TX1030" y="TY1030"/>
                </a:cxn>
                <a:cxn ang="0">
                  <a:pos x="TX1032" y="TY1032"/>
                </a:cxn>
                <a:cxn ang="0">
                  <a:pos x="TX1033" y="TY1033"/>
                </a:cxn>
                <a:cxn ang="0">
                  <a:pos x="TX1034" y="TY1034"/>
                </a:cxn>
                <a:cxn ang="0">
                  <a:pos x="TX1035" y="TY1035"/>
                </a:cxn>
                <a:cxn ang="0">
                  <a:pos x="TX1036" y="TY1036"/>
                </a:cxn>
              </a:cxnLst>
              <a:rect l="l" t="t" r="r" b="b"/>
              <a:pathLst>
                <a:path w="3579" h="234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20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7658100" y="317500"/>
            <a:ext cx="1238250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7658100" y="317500"/>
            <a:ext cx="1238250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8" name="텍스트 개체 틀 7"/>
          <p:cNvSpPr txBox="1">
            <a:spLocks/>
          </p:cNvSpPr>
          <p:nvPr>
            <p:ph type="title"/>
          </p:nvPr>
        </p:nvSpPr>
        <p:spPr>
          <a:xfrm rot="0">
            <a:off x="222885" y="301625"/>
            <a:ext cx="734631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 rot="0">
            <a:off x="7658100" y="317500"/>
            <a:ext cx="1238250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304800" y="6724650"/>
            <a:ext cx="1198245" cy="134620"/>
          </a:xfrm>
          <a:custGeom>
            <a:gdLst>
              <a:gd fmla="*/ 71329 w 1196706" name="TX0"/>
              <a:gd fmla="*/ 0 h 133352" name="TY0"/>
              <a:gd fmla="*/ 1196704 w 1196706" name="TX1"/>
              <a:gd fmla="*/ 0 h 133352" name="TY1"/>
              <a:gd fmla="*/ 1125375 w 1196706" name="TX2"/>
              <a:gd fmla="*/ 133350 h 133352" name="TY2"/>
              <a:gd fmla="*/ 0 w 1196706" name="TX3"/>
              <a:gd fmla="*/ 133350 h 133352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196706" h="133352">
                <a:moveTo>
                  <a:pt x="71329" y="0"/>
                </a:moveTo>
                <a:lnTo>
                  <a:pt x="1196704" y="0"/>
                </a:lnTo>
                <a:lnTo>
                  <a:pt x="1125375" y="133350"/>
                </a:lnTo>
                <a:lnTo>
                  <a:pt x="0" y="13335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7818754" y="0"/>
            <a:ext cx="1202690" cy="144145"/>
          </a:xfrm>
          <a:custGeom>
            <a:gdLst>
              <a:gd fmla="*/ 76283 w 1201659" name="TX0"/>
              <a:gd fmla="*/ 0 h 142614" name="TY0"/>
              <a:gd fmla="*/ 1201657 w 1201659" name="TX1"/>
              <a:gd fmla="*/ 0 h 142614" name="TY1"/>
              <a:gd fmla="*/ 1125374 w 1201659" name="TX2"/>
              <a:gd fmla="*/ 142612 h 142614" name="TY2"/>
              <a:gd fmla="*/ 0 w 1201659" name="TX3"/>
              <a:gd fmla="*/ 142612 h 14261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1659" h="142614">
                <a:moveTo>
                  <a:pt x="76283" y="0"/>
                </a:moveTo>
                <a:lnTo>
                  <a:pt x="1201657" y="0"/>
                </a:lnTo>
                <a:lnTo>
                  <a:pt x="1125374" y="142612"/>
                </a:lnTo>
                <a:lnTo>
                  <a:pt x="0" y="1426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title"/>
          </p:nvPr>
        </p:nvSpPr>
        <p:spPr>
          <a:xfrm rot="0">
            <a:off x="222885" y="301625"/>
            <a:ext cx="734631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1_제목 슬라이드">
    <p:bg>
      <p:bgPr>
        <a:solidFill>
          <a:srgbClr val="3E46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4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 슬라이드">
    <p:bg>
      <p:bgPr>
        <a:blipFill rotWithShape="0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7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0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1_제목 슬라이드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6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8" name="제목 1"/>
          <p:cNvSpPr txBox="1">
            <a:spLocks/>
          </p:cNvSpPr>
          <p:nvPr>
            <p:ph type="title"/>
          </p:nvPr>
        </p:nvSpPr>
        <p:spPr>
          <a:xfrm rot="0">
            <a:off x="222885" y="301625"/>
            <a:ext cx="7346315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3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3_제목 슬라이드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5" name="자유형 4"/>
          <p:cNvSpPr>
            <a:spLocks/>
          </p:cNvSpPr>
          <p:nvPr/>
        </p:nvSpPr>
        <p:spPr>
          <a:xfrm rot="0">
            <a:off x="304800" y="6724650"/>
            <a:ext cx="1198245" cy="133985"/>
          </a:xfrm>
          <a:custGeom>
            <a:gdLst>
              <a:gd fmla="*/ 71329 w 1196706" name="TX0"/>
              <a:gd fmla="*/ 0 h 133352" name="TY0"/>
              <a:gd fmla="*/ 1196704 w 1196706" name="TX1"/>
              <a:gd fmla="*/ 0 h 133352" name="TY1"/>
              <a:gd fmla="*/ 1125375 w 1196706" name="TX2"/>
              <a:gd fmla="*/ 133350 h 133352" name="TY2"/>
              <a:gd fmla="*/ 0 w 1196706" name="TX3"/>
              <a:gd fmla="*/ 133350 h 133352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196706" h="133352">
                <a:moveTo>
                  <a:pt x="71329" y="0"/>
                </a:moveTo>
                <a:lnTo>
                  <a:pt x="1196704" y="0"/>
                </a:lnTo>
                <a:lnTo>
                  <a:pt x="1125375" y="133350"/>
                </a:lnTo>
                <a:lnTo>
                  <a:pt x="0" y="13335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6" name="자유형 5"/>
          <p:cNvSpPr>
            <a:spLocks/>
          </p:cNvSpPr>
          <p:nvPr/>
        </p:nvSpPr>
        <p:spPr>
          <a:xfrm rot="0">
            <a:off x="7818754" y="0"/>
            <a:ext cx="1202055" cy="144145"/>
          </a:xfrm>
          <a:custGeom>
            <a:gdLst>
              <a:gd fmla="*/ 76283 w 1201659" name="TX0"/>
              <a:gd fmla="*/ 0 h 142614" name="TY0"/>
              <a:gd fmla="*/ 1201657 w 1201659" name="TX1"/>
              <a:gd fmla="*/ 0 h 142614" name="TY1"/>
              <a:gd fmla="*/ 1125374 w 1201659" name="TX2"/>
              <a:gd fmla="*/ 142612 h 142614" name="TY2"/>
              <a:gd fmla="*/ 0 w 1201659" name="TX3"/>
              <a:gd fmla="*/ 142612 h 14261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1659" h="142614">
                <a:moveTo>
                  <a:pt x="76283" y="0"/>
                </a:moveTo>
                <a:lnTo>
                  <a:pt x="1201657" y="0"/>
                </a:lnTo>
                <a:lnTo>
                  <a:pt x="1125374" y="142612"/>
                </a:lnTo>
                <a:lnTo>
                  <a:pt x="0" y="1426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제목 1"/>
          <p:cNvSpPr txBox="1">
            <a:spLocks/>
          </p:cNvSpPr>
          <p:nvPr>
            <p:ph type="title"/>
          </p:nvPr>
        </p:nvSpPr>
        <p:spPr>
          <a:xfrm rot="0">
            <a:off x="222885" y="301625"/>
            <a:ext cx="7346315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000" cap="none" dirty="0" smtClean="0" b="1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76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bg>
      <p:bgPr>
        <a:blipFill rotWithShape="0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7658100" y="317500"/>
            <a:ext cx="1238250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7658100" y="317500"/>
            <a:ext cx="1238250" cy="264795"/>
          </a:xfrm>
          <a:custGeom>
            <a:gdLst>
              <a:gd fmla="*/ 1771 w 3286" name="TX0"/>
              <a:gd fmla="*/ 321 h 701" name="TY0"/>
              <a:gd fmla="*/ 1771 w 3286" name="TX1"/>
              <a:gd fmla="*/ 321 h 701" name="TY1"/>
              <a:gd fmla="*/ 1776 w 3286" name="TX2"/>
              <a:gd fmla="*/ 317 h 701" name="TY2"/>
              <a:gd fmla="*/ 1779 w 3286" name="TX3"/>
              <a:gd fmla="*/ 312 h 701" name="TY3"/>
              <a:gd fmla="*/ 1782 w 3286" name="TX4"/>
              <a:gd fmla="*/ 306 h 701" name="TY4"/>
              <a:gd fmla="*/ 1783 w 3286" name="TX5"/>
              <a:gd fmla="*/ 300 h 701" name="TY5"/>
              <a:gd fmla="*/ 1782 w 3286" name="TX6"/>
              <a:gd fmla="*/ 294 h 701" name="TY6"/>
              <a:gd fmla="*/ 1779 w 3286" name="TX7"/>
              <a:gd fmla="*/ 288 h 701" name="TY7"/>
              <a:gd fmla="*/ 1776 w 3286" name="TX8"/>
              <a:gd fmla="*/ 283 h 701" name="TY8"/>
              <a:gd fmla="*/ 1771 w 3286" name="TX9"/>
              <a:gd fmla="*/ 278 h 701" name="TY9"/>
              <a:gd fmla="*/ 1764 w 3286" name="TX10"/>
              <a:gd fmla="*/ 275 h 701" name="TY10"/>
              <a:gd fmla="*/ 1757 w 3286" name="TX11"/>
              <a:gd fmla="*/ 271 h 701" name="TY11"/>
              <a:gd fmla="*/ 1748 w 3286" name="TX12"/>
              <a:gd fmla="*/ 270 h 701" name="TY12"/>
              <a:gd fmla="*/ 1740 w 3286" name="TX13"/>
              <a:gd fmla="*/ 269 h 701" name="TY13"/>
              <a:gd fmla="*/ 1734 w 3286" name="TX14"/>
              <a:gd fmla="*/ 270 h 701" name="TY14"/>
              <a:gd fmla="*/ 1727 w 3286" name="TX15"/>
              <a:gd fmla="*/ 271 h 701" name="TY15"/>
              <a:gd fmla="*/ 1713 w 3286" name="TX16"/>
              <a:gd fmla="*/ 276 h 701" name="TY16"/>
              <a:gd fmla="*/ 1696 w 3286" name="TX17"/>
              <a:gd fmla="*/ 283 h 701" name="TY17"/>
              <a:gd fmla="*/ 1678 w 3286" name="TX18"/>
              <a:gd fmla="*/ 295 h 701" name="TY18"/>
              <a:gd fmla="*/ 1659 w 3286" name="TX19"/>
              <a:gd fmla="*/ 308 h 701" name="TY19"/>
              <a:gd fmla="*/ 1641 w 3286" name="TX20"/>
              <a:gd fmla="*/ 323 h 701" name="TY20"/>
              <a:gd fmla="*/ 1623 w 3286" name="TX21"/>
              <a:gd fmla="*/ 337 h 701" name="TY21"/>
              <a:gd fmla="*/ 1605 w 3286" name="TX22"/>
              <a:gd fmla="*/ 352 h 701" name="TY22"/>
              <a:gd fmla="*/ 1589 w 3286" name="TX23"/>
              <a:gd fmla="*/ 369 h 701" name="TY23"/>
              <a:gd fmla="*/ 1572 w 3286" name="TX24"/>
              <a:gd fmla="*/ 386 h 701" name="TY24"/>
              <a:gd fmla="*/ 1555 w 3286" name="TX25"/>
              <a:gd fmla="*/ 404 h 701" name="TY25"/>
              <a:gd fmla="*/ 1540 w 3286" name="TX26"/>
              <a:gd fmla="*/ 421 h 701" name="TY26"/>
              <a:gd fmla="*/ 1566 w 3286" name="TX27"/>
              <a:gd fmla="*/ 338 h 701" name="TY27"/>
              <a:gd fmla="*/ 1572 w 3286" name="TX28"/>
              <a:gd fmla="*/ 317 h 701" name="TY28"/>
              <a:gd fmla="*/ 1574 w 3286" name="TX29"/>
              <a:gd fmla="*/ 306 h 701" name="TY29"/>
              <a:gd fmla="*/ 1574 w 3286" name="TX30"/>
              <a:gd fmla="*/ 303 h 701" name="TY30"/>
              <a:gd fmla="*/ 1573 w 3286" name="TX31"/>
              <a:gd fmla="*/ 300 h 701" name="TY31"/>
              <a:gd fmla="*/ 1571 w 3286" name="TX32"/>
              <a:gd fmla="*/ 298 h 701" name="TY32"/>
              <a:gd fmla="*/ 1568 w 3286" name="TX33"/>
              <a:gd fmla="*/ 296 h 701" name="TY33"/>
              <a:gd fmla="*/ 1560 w 3286" name="TX34"/>
              <a:gd fmla="*/ 293 h 701" name="TY34"/>
              <a:gd fmla="*/ 1551 w 3286" name="TX35"/>
              <a:gd fmla="*/ 292 h 701" name="TY35"/>
              <a:gd fmla="*/ 1534 w 3286" name="TX36"/>
              <a:gd fmla="*/ 293 h 701" name="TY36"/>
              <a:gd fmla="*/ 1514 w 3286" name="TX37"/>
              <a:gd fmla="*/ 298 h 701" name="TY37"/>
              <a:gd fmla="*/ 1489 w 3286" name="TX38"/>
              <a:gd fmla="*/ 306 h 701" name="TY38"/>
              <a:gd fmla="*/ 1462 w 3286" name="TX39"/>
              <a:gd fmla="*/ 315 h 701" name="TY39"/>
              <a:gd fmla="*/ 1433 w 3286" name="TX40"/>
              <a:gd fmla="*/ 330 h 701" name="TY40"/>
              <a:gd fmla="*/ 1404 w 3286" name="TX41"/>
              <a:gd fmla="*/ 346 h 701" name="TY41"/>
              <a:gd fmla="*/ 1375 w 3286" name="TX42"/>
              <a:gd fmla="*/ 365 h 701" name="TY42"/>
              <a:gd fmla="*/ 1346 w 3286" name="TX43"/>
              <a:gd fmla="*/ 388 h 701" name="TY43"/>
              <a:gd fmla="*/ 1365 w 3286" name="TX44"/>
              <a:gd fmla="*/ 404 h 701" name="TY44"/>
              <a:gd fmla="*/ 1406 w 3286" name="TX45"/>
              <a:gd fmla="*/ 374 h 701" name="TY45"/>
              <a:gd fmla="*/ 1422 w 3286" name="TX46"/>
              <a:gd fmla="*/ 363 h 701" name="TY46"/>
              <a:gd fmla="*/ 1433 w 3286" name="TX47"/>
              <a:gd fmla="*/ 357 h 701" name="TY47"/>
              <a:gd fmla="*/ 1449 w 3286" name="TX48"/>
              <a:gd fmla="*/ 350 h 701" name="TY48"/>
              <a:gd fmla="*/ 1455 w 3286" name="TX49"/>
              <a:gd fmla="*/ 348 h 701" name="TY49"/>
              <a:gd fmla="*/ 1460 w 3286" name="TX50"/>
              <a:gd fmla="*/ 348 h 701" name="TY50"/>
              <a:gd fmla="*/ 1466 w 3286" name="TX51"/>
              <a:gd fmla="*/ 348 h 701" name="TY51"/>
              <a:gd fmla="*/ 1471 w 3286" name="TX52"/>
              <a:gd fmla="*/ 350 h 701" name="TY52"/>
              <a:gd fmla="*/ 1473 w 3286" name="TX53"/>
              <a:gd fmla="*/ 354 h 701" name="TY53"/>
              <a:gd fmla="*/ 1474 w 3286" name="TX54"/>
              <a:gd fmla="*/ 358 h 701" name="TY54"/>
              <a:gd fmla="*/ 1472 w 3286" name="TX55"/>
              <a:gd fmla="*/ 368 h 701" name="TY55"/>
              <a:gd fmla="*/ 1468 w 3286" name="TX56"/>
              <a:gd fmla="*/ 384 h 701" name="TY56"/>
              <a:gd fmla="*/ 1443 w 3286" name="TX57"/>
              <a:gd fmla="*/ 469 h 701" name="TY57"/>
              <a:gd fmla="*/ 1415 w 3286" name="TX58"/>
              <a:gd fmla="*/ 560 h 701" name="TY58"/>
              <a:gd fmla="*/ 1372 w 3286" name="TX59"/>
              <a:gd fmla="*/ 685 h 701" name="TY59"/>
              <a:gd fmla="*/ 1462 w 3286" name="TX60"/>
              <a:gd fmla="*/ 685 h 701" name="TY60"/>
              <a:gd fmla="*/ 1490 w 3286" name="TX61"/>
              <a:gd fmla="*/ 594 h 701" name="TY61"/>
              <a:gd fmla="*/ 1503 w 3286" name="TX62"/>
              <a:gd fmla="*/ 552 h 701" name="TY62"/>
              <a:gd fmla="*/ 1514 w 3286" name="TX63"/>
              <a:gd fmla="*/ 520 h 701" name="TY63"/>
              <a:gd fmla="*/ 1523 w 3286" name="TX64"/>
              <a:gd fmla="*/ 495 h 701" name="TY64"/>
              <a:gd fmla="*/ 1530 w 3286" name="TX65"/>
              <a:gd fmla="*/ 479 h 701" name="TY65"/>
              <a:gd fmla="*/ 1539 w 3286" name="TX66"/>
              <a:gd fmla="*/ 465 h 701" name="TY66"/>
              <a:gd fmla="*/ 1548 w 3286" name="TX67"/>
              <a:gd fmla="*/ 451 h 701" name="TY67"/>
              <a:gd fmla="*/ 1561 w 3286" name="TX68"/>
              <a:gd fmla="*/ 436 h 701" name="TY68"/>
              <a:gd fmla="*/ 1577 w 3286" name="TX69"/>
              <a:gd fmla="*/ 420 h 701" name="TY69"/>
              <a:gd fmla="*/ 1593 w 3286" name="TX70"/>
              <a:gd fmla="*/ 405 h 701" name="TY70"/>
              <a:gd fmla="*/ 1609 w 3286" name="TX71"/>
              <a:gd fmla="*/ 390 h 701" name="TY71"/>
              <a:gd fmla="*/ 1624 w 3286" name="TX72"/>
              <a:gd fmla="*/ 380 h 701" name="TY72"/>
              <a:gd fmla="*/ 1639 w 3286" name="TX73"/>
              <a:gd fmla="*/ 370 h 701" name="TY73"/>
              <a:gd fmla="*/ 1654 w 3286" name="TX74"/>
              <a:gd fmla="*/ 362 h 701" name="TY74"/>
              <a:gd fmla="*/ 1671 w 3286" name="TX75"/>
              <a:gd fmla="*/ 355 h 701" name="TY75"/>
              <a:gd fmla="*/ 1690 w 3286" name="TX76"/>
              <a:gd fmla="*/ 349 h 701" name="TY76"/>
              <a:gd fmla="*/ 1712 w 3286" name="TX77"/>
              <a:gd fmla="*/ 342 h 701" name="TY77"/>
              <a:gd fmla="*/ 1733 w 3286" name="TX78"/>
              <a:gd fmla="*/ 337 h 701" name="TY78"/>
              <a:gd fmla="*/ 1751 w 3286" name="TX79"/>
              <a:gd fmla="*/ 331 h 701" name="TY79"/>
              <a:gd fmla="*/ 1763 w 3286" name="TX80"/>
              <a:gd fmla="*/ 326 h 701" name="TY80"/>
              <a:gd fmla="*/ 1771 w 3286" name="TX81"/>
              <a:gd fmla="*/ 321 h 701" name="TY81"/>
              <a:gd fmla="*/ 633 w 3286" name="TX83"/>
              <a:gd fmla="*/ 130 h 701" name="TY83"/>
              <a:gd fmla="*/ 633 w 3286" name="TX84"/>
              <a:gd fmla="*/ 130 h 701" name="TY84"/>
              <a:gd fmla="*/ 631 w 3286" name="TX85"/>
              <a:gd fmla="*/ 135 h 701" name="TY85"/>
              <a:gd fmla="*/ 631 w 3286" name="TX86"/>
              <a:gd fmla="*/ 139 h 701" name="TY86"/>
              <a:gd fmla="*/ 633 w 3286" name="TX87"/>
              <a:gd fmla="*/ 143 h 701" name="TY87"/>
              <a:gd fmla="*/ 635 w 3286" name="TX88"/>
              <a:gd fmla="*/ 146 h 701" name="TY88"/>
              <a:gd fmla="*/ 639 w 3286" name="TX89"/>
              <a:gd fmla="*/ 149 h 701" name="TY89"/>
              <a:gd fmla="*/ 642 w 3286" name="TX90"/>
              <a:gd fmla="*/ 151 h 701" name="TY90"/>
              <a:gd fmla="*/ 646 w 3286" name="TX91"/>
              <a:gd fmla="*/ 153 h 701" name="TY91"/>
              <a:gd fmla="*/ 650 w 3286" name="TX92"/>
              <a:gd fmla="*/ 155 h 701" name="TY92"/>
              <a:gd fmla="*/ 655 w 3286" name="TX93"/>
              <a:gd fmla="*/ 155 h 701" name="TY93"/>
              <a:gd fmla="*/ 664 w 3286" name="TX94"/>
              <a:gd fmla="*/ 153 h 701" name="TY94"/>
              <a:gd fmla="*/ 670 w 3286" name="TX95"/>
              <a:gd fmla="*/ 150 h 701" name="TY95"/>
              <a:gd fmla="*/ 677 w 3286" name="TX96"/>
              <a:gd fmla="*/ 145 h 701" name="TY96"/>
              <a:gd fmla="*/ 683 w 3286" name="TX97"/>
              <a:gd fmla="*/ 140 h 701" name="TY97"/>
              <a:gd fmla="*/ 829 w 3286" name="TX98"/>
              <a:gd fmla="*/ 0 h 701" name="TY98"/>
              <a:gd fmla="*/ 720 w 3286" name="TX99"/>
              <a:gd fmla="*/ 0 h 701" name="TY99"/>
              <a:gd fmla="*/ 633 w 3286" name="TX100"/>
              <a:gd fmla="*/ 130 h 701" name="TY100"/>
              <a:gd fmla="*/ 627 w 3286" name="TX102"/>
              <a:gd fmla="*/ 190 h 701" name="TY102"/>
              <a:gd fmla="*/ 627 w 3286" name="TX103"/>
              <a:gd fmla="*/ 190 h 701" name="TY103"/>
              <a:gd fmla="*/ 605 w 3286" name="TX104"/>
              <a:gd fmla="*/ 174 h 701" name="TY104"/>
              <a:gd fmla="*/ 581 w 3286" name="TX105"/>
              <a:gd fmla="*/ 159 h 701" name="TY105"/>
              <a:gd fmla="*/ 556 w 3286" name="TX106"/>
              <a:gd fmla="*/ 149 h 701" name="TY106"/>
              <a:gd fmla="*/ 529 w 3286" name="TX107"/>
              <a:gd fmla="*/ 138 h 701" name="TY107"/>
              <a:gd fmla="*/ 500 w 3286" name="TX108"/>
              <a:gd fmla="*/ 131 h 701" name="TY108"/>
              <a:gd fmla="*/ 470 w 3286" name="TX109"/>
              <a:gd fmla="*/ 126 h 701" name="TY109"/>
              <a:gd fmla="*/ 437 w 3286" name="TX110"/>
              <a:gd fmla="*/ 122 h 701" name="TY110"/>
              <a:gd fmla="*/ 404 w 3286" name="TX111"/>
              <a:gd fmla="*/ 121 h 701" name="TY111"/>
              <a:gd fmla="*/ 375 w 3286" name="TX112"/>
              <a:gd fmla="*/ 122 h 701" name="TY112"/>
              <a:gd fmla="*/ 348 w 3286" name="TX113"/>
              <a:gd fmla="*/ 124 h 701" name="TY113"/>
              <a:gd fmla="*/ 320 w 3286" name="TX114"/>
              <a:gd fmla="*/ 127 h 701" name="TY114"/>
              <a:gd fmla="*/ 294 w 3286" name="TX115"/>
              <a:gd fmla="*/ 132 h 701" name="TY115"/>
              <a:gd fmla="*/ 269 w 3286" name="TX116"/>
              <a:gd fmla="*/ 139 h 701" name="TY116"/>
              <a:gd fmla="*/ 244 w 3286" name="TX117"/>
              <a:gd fmla="*/ 146 h 701" name="TY117"/>
              <a:gd fmla="*/ 220 w 3286" name="TX118"/>
              <a:gd fmla="*/ 155 h 701" name="TY118"/>
              <a:gd fmla="*/ 196 w 3286" name="TX119"/>
              <a:gd fmla="*/ 165 h 701" name="TY119"/>
              <a:gd fmla="*/ 174 w 3286" name="TX120"/>
              <a:gd fmla="*/ 177 h 701" name="TY120"/>
              <a:gd fmla="*/ 152 w 3286" name="TX121"/>
              <a:gd fmla="*/ 189 h 701" name="TY121"/>
              <a:gd fmla="*/ 132 w 3286" name="TX122"/>
              <a:gd fmla="*/ 203 h 701" name="TY122"/>
              <a:gd fmla="*/ 114 w 3286" name="TX123"/>
              <a:gd fmla="*/ 218 h 701" name="TY123"/>
              <a:gd fmla="*/ 96 w 3286" name="TX124"/>
              <a:gd fmla="*/ 233 h 701" name="TY124"/>
              <a:gd fmla="*/ 79 w 3286" name="TX125"/>
              <a:gd fmla="*/ 249 h 701" name="TY125"/>
              <a:gd fmla="*/ 65 w 3286" name="TX126"/>
              <a:gd fmla="*/ 267 h 701" name="TY126"/>
              <a:gd fmla="*/ 51 w 3286" name="TX127"/>
              <a:gd fmla="*/ 284 h 701" name="TY127"/>
              <a:gd fmla="*/ 39 w 3286" name="TX128"/>
              <a:gd fmla="*/ 303 h 701" name="TY128"/>
              <a:gd fmla="*/ 28 w 3286" name="TX129"/>
              <a:gd fmla="*/ 323 h 701" name="TY129"/>
              <a:gd fmla="*/ 20 w 3286" name="TX130"/>
              <a:gd fmla="*/ 342 h 701" name="TY130"/>
              <a:gd fmla="*/ 11 w 3286" name="TX131"/>
              <a:gd fmla="*/ 361 h 701" name="TY131"/>
              <a:gd fmla="*/ 7 w 3286" name="TX132"/>
              <a:gd fmla="*/ 380 h 701" name="TY132"/>
              <a:gd fmla="*/ 2 w 3286" name="TX133"/>
              <a:gd fmla="*/ 400 h 701" name="TY133"/>
              <a:gd fmla="*/ 0 w 3286" name="TX134"/>
              <a:gd fmla="*/ 419 h 701" name="TY134"/>
              <a:gd fmla="*/ 0 w 3286" name="TX135"/>
              <a:gd fmla="*/ 439 h 701" name="TY135"/>
              <a:gd fmla="*/ 0 w 3286" name="TX136"/>
              <a:gd fmla="*/ 451 h 701" name="TY136"/>
              <a:gd fmla="*/ 1 w 3286" name="TX137"/>
              <a:gd fmla="*/ 463 h 701" name="TY137"/>
              <a:gd fmla="*/ 4 w 3286" name="TX138"/>
              <a:gd fmla="*/ 475 h 701" name="TY138"/>
              <a:gd fmla="*/ 8 w 3286" name="TX139"/>
              <a:gd fmla="*/ 487 h 701" name="TY139"/>
              <a:gd fmla="*/ 13 w 3286" name="TX140"/>
              <a:gd fmla="*/ 499 h 701" name="TY140"/>
              <a:gd fmla="*/ 19 w 3286" name="TX141"/>
              <a:gd fmla="*/ 510 h 701" name="TY141"/>
              <a:gd fmla="*/ 26 w 3286" name="TX142"/>
              <a:gd fmla="*/ 521 h 701" name="TY142"/>
              <a:gd fmla="*/ 34 w 3286" name="TX143"/>
              <a:gd fmla="*/ 533 h 701" name="TY143"/>
              <a:gd fmla="*/ 40 w 3286" name="TX144"/>
              <a:gd fmla="*/ 541 h 701" name="TY144"/>
              <a:gd fmla="*/ 46 w 3286" name="TX145"/>
              <a:gd fmla="*/ 548 h 701" name="TY145"/>
              <a:gd fmla="*/ 53 w 3286" name="TX146"/>
              <a:gd fmla="*/ 552 h 701" name="TY146"/>
              <a:gd fmla="*/ 59 w 3286" name="TX147"/>
              <a:gd fmla="*/ 557 h 701" name="TY147"/>
              <a:gd fmla="*/ 66 w 3286" name="TX148"/>
              <a:gd fmla="*/ 561 h 701" name="TY148"/>
              <a:gd fmla="*/ 73 w 3286" name="TX149"/>
              <a:gd fmla="*/ 563 h 701" name="TY149"/>
              <a:gd fmla="*/ 79 w 3286" name="TX150"/>
              <a:gd fmla="*/ 564 h 701" name="TY150"/>
              <a:gd fmla="*/ 87 w 3286" name="TX151"/>
              <a:gd fmla="*/ 566 h 701" name="TY151"/>
              <a:gd fmla="*/ 93 w 3286" name="TX152"/>
              <a:gd fmla="*/ 564 h 701" name="TY152"/>
              <a:gd fmla="*/ 97 w 3286" name="TX153"/>
              <a:gd fmla="*/ 563 h 701" name="TY153"/>
              <a:gd fmla="*/ 103 w 3286" name="TX154"/>
              <a:gd fmla="*/ 561 h 701" name="TY154"/>
              <a:gd fmla="*/ 108 w 3286" name="TX155"/>
              <a:gd fmla="*/ 557 h 701" name="TY155"/>
              <a:gd fmla="*/ 112 w 3286" name="TX156"/>
              <a:gd fmla="*/ 552 h 701" name="TY156"/>
              <a:gd fmla="*/ 115 w 3286" name="TX157"/>
              <a:gd fmla="*/ 548 h 701" name="TY157"/>
              <a:gd fmla="*/ 116 w 3286" name="TX158"/>
              <a:gd fmla="*/ 543 h 701" name="TY158"/>
              <a:gd fmla="*/ 118 w 3286" name="TX159"/>
              <a:gd fmla="*/ 537 h 701" name="TY159"/>
              <a:gd fmla="*/ 116 w 3286" name="TX160"/>
              <a:gd fmla="*/ 529 h 701" name="TY160"/>
              <a:gd fmla="*/ 113 w 3286" name="TX161"/>
              <a:gd fmla="*/ 523 h 701" name="TY161"/>
              <a:gd fmla="*/ 104 w 3286" name="TX162"/>
              <a:gd fmla="*/ 516 h 701" name="TY162"/>
              <a:gd fmla="*/ 91 w 3286" name="TX163"/>
              <a:gd fmla="*/ 507 h 701" name="TY163"/>
              <a:gd fmla="*/ 78 w 3286" name="TX164"/>
              <a:gd fmla="*/ 500 h 701" name="TY164"/>
              <a:gd fmla="*/ 66 w 3286" name="TX165"/>
              <a:gd fmla="*/ 492 h 701" name="TY165"/>
              <a:gd fmla="*/ 57 w 3286" name="TX166"/>
              <a:gd fmla="*/ 482 h 701" name="TY166"/>
              <a:gd fmla="*/ 48 w 3286" name="TX167"/>
              <a:gd fmla="*/ 471 h 701" name="TY167"/>
              <a:gd fmla="*/ 42 w 3286" name="TX168"/>
              <a:gd fmla="*/ 461 h 701" name="TY168"/>
              <a:gd fmla="*/ 38 w 3286" name="TX169"/>
              <a:gd fmla="*/ 448 h 701" name="TY169"/>
              <a:gd fmla="*/ 35 w 3286" name="TX170"/>
              <a:gd fmla="*/ 435 h 701" name="TY170"/>
              <a:gd fmla="*/ 34 w 3286" name="TX171"/>
              <a:gd fmla="*/ 420 h 701" name="TY171"/>
              <a:gd fmla="*/ 35 w 3286" name="TX172"/>
              <a:gd fmla="*/ 405 h 701" name="TY172"/>
              <a:gd fmla="*/ 38 w 3286" name="TX173"/>
              <a:gd fmla="*/ 389 h 701" name="TY173"/>
              <a:gd fmla="*/ 41 w 3286" name="TX174"/>
              <a:gd fmla="*/ 374 h 701" name="TY174"/>
              <a:gd fmla="*/ 46 w 3286" name="TX175"/>
              <a:gd fmla="*/ 358 h 701" name="TY175"/>
              <a:gd fmla="*/ 53 w 3286" name="TX176"/>
              <a:gd fmla="*/ 343 h 701" name="TY176"/>
              <a:gd fmla="*/ 60 w 3286" name="TX177"/>
              <a:gd fmla="*/ 327 h 701" name="TY177"/>
              <a:gd fmla="*/ 70 w 3286" name="TX178"/>
              <a:gd fmla="*/ 311 h 701" name="TY178"/>
              <a:gd fmla="*/ 81 w 3286" name="TX179"/>
              <a:gd fmla="*/ 295 h 701" name="TY179"/>
              <a:gd fmla="*/ 94 w 3286" name="TX180"/>
              <a:gd fmla="*/ 278 h 701" name="TY180"/>
              <a:gd fmla="*/ 107 w 3286" name="TX181"/>
              <a:gd fmla="*/ 264 h 701" name="TY181"/>
              <a:gd fmla="*/ 121 w 3286" name="TX182"/>
              <a:gd fmla="*/ 250 h 701" name="TY182"/>
              <a:gd fmla="*/ 135 w 3286" name="TX183"/>
              <a:gd fmla="*/ 237 h 701" name="TY183"/>
              <a:gd fmla="*/ 152 w 3286" name="TX184"/>
              <a:gd fmla="*/ 224 h 701" name="TY184"/>
              <a:gd fmla="*/ 170 w 3286" name="TX185"/>
              <a:gd fmla="*/ 212 h 701" name="TY185"/>
              <a:gd fmla="*/ 188 w 3286" name="TX186"/>
              <a:gd fmla="*/ 201 h 701" name="TY186"/>
              <a:gd fmla="*/ 207 w 3286" name="TX187"/>
              <a:gd fmla="*/ 191 h 701" name="TY187"/>
              <a:gd fmla="*/ 227 w 3286" name="TX188"/>
              <a:gd fmla="*/ 182 h 701" name="TY188"/>
              <a:gd fmla="*/ 248 w 3286" name="TX189"/>
              <a:gd fmla="*/ 174 h 701" name="TY189"/>
              <a:gd fmla="*/ 269 w 3286" name="TX190"/>
              <a:gd fmla="*/ 168 h 701" name="TY190"/>
              <a:gd fmla="*/ 289 w 3286" name="TX191"/>
              <a:gd fmla="*/ 162 h 701" name="TY191"/>
              <a:gd fmla="*/ 311 w 3286" name="TX192"/>
              <a:gd fmla="*/ 157 h 701" name="TY192"/>
              <a:gd fmla="*/ 332 w 3286" name="TX193"/>
              <a:gd fmla="*/ 155 h 701" name="TY193"/>
              <a:gd fmla="*/ 355 w 3286" name="TX194"/>
              <a:gd fmla="*/ 152 h 701" name="TY194"/>
              <a:gd fmla="*/ 377 w 3286" name="TX195"/>
              <a:gd fmla="*/ 152 h 701" name="TY195"/>
              <a:gd fmla="*/ 404 w 3286" name="TX196"/>
              <a:gd fmla="*/ 153 h 701" name="TY196"/>
              <a:gd fmla="*/ 428 w 3286" name="TX197"/>
              <a:gd fmla="*/ 156 h 701" name="TY197"/>
              <a:gd fmla="*/ 451 w 3286" name="TX198"/>
              <a:gd fmla="*/ 161 h 701" name="TY198"/>
              <a:gd fmla="*/ 474 w 3286" name="TX199"/>
              <a:gd fmla="*/ 168 h 701" name="TY199"/>
              <a:gd fmla="*/ 494 w 3286" name="TX200"/>
              <a:gd fmla="*/ 177 h 701" name="TY200"/>
              <a:gd fmla="*/ 515 w 3286" name="TX201"/>
              <a:gd fmla="*/ 188 h 701" name="TY201"/>
              <a:gd fmla="*/ 532 w 3286" name="TX202"/>
              <a:gd fmla="*/ 200 h 701" name="TY202"/>
              <a:gd fmla="*/ 550 w 3286" name="TX203"/>
              <a:gd fmla="*/ 215 h 701" name="TY203"/>
              <a:gd fmla="*/ 566 w 3286" name="TX204"/>
              <a:gd fmla="*/ 232 h 701" name="TY204"/>
              <a:gd fmla="*/ 579 w 3286" name="TX205"/>
              <a:gd fmla="*/ 249 h 701" name="TY205"/>
              <a:gd fmla="*/ 590 w 3286" name="TX206"/>
              <a:gd fmla="*/ 268 h 701" name="TY206"/>
              <a:gd fmla="*/ 599 w 3286" name="TX207"/>
              <a:gd fmla="*/ 288 h 701" name="TY207"/>
              <a:gd fmla="*/ 606 w 3286" name="TX208"/>
              <a:gd fmla="*/ 309 h 701" name="TY208"/>
              <a:gd fmla="*/ 612 w 3286" name="TX209"/>
              <a:gd fmla="*/ 332 h 701" name="TY209"/>
              <a:gd fmla="*/ 615 w 3286" name="TX210"/>
              <a:gd fmla="*/ 357 h 701" name="TY210"/>
              <a:gd fmla="*/ 616 w 3286" name="TX211"/>
              <a:gd fmla="*/ 382 h 701" name="TY211"/>
              <a:gd fmla="*/ 615 w 3286" name="TX212"/>
              <a:gd fmla="*/ 401 h 701" name="TY212"/>
              <a:gd fmla="*/ 614 w 3286" name="TX213"/>
              <a:gd fmla="*/ 420 h 701" name="TY213"/>
              <a:gd fmla="*/ 610 w 3286" name="TX214"/>
              <a:gd fmla="*/ 439 h 701" name="TY214"/>
              <a:gd fmla="*/ 606 w 3286" name="TX215"/>
              <a:gd fmla="*/ 458 h 701" name="TY215"/>
              <a:gd fmla="*/ 600 w 3286" name="TX216"/>
              <a:gd fmla="*/ 476 h 701" name="TY216"/>
              <a:gd fmla="*/ 594 w 3286" name="TX217"/>
              <a:gd fmla="*/ 493 h 701" name="TY217"/>
              <a:gd fmla="*/ 586 w 3286" name="TX218"/>
              <a:gd fmla="*/ 511 h 701" name="TY218"/>
              <a:gd fmla="*/ 577 w 3286" name="TX219"/>
              <a:gd fmla="*/ 526 h 701" name="TY219"/>
              <a:gd fmla="*/ 567 w 3286" name="TX220"/>
              <a:gd fmla="*/ 543 h 701" name="TY220"/>
              <a:gd fmla="*/ 556 w 3286" name="TX221"/>
              <a:gd fmla="*/ 557 h 701" name="TY221"/>
              <a:gd fmla="*/ 544 w 3286" name="TX222"/>
              <a:gd fmla="*/ 572 h 701" name="TY222"/>
              <a:gd fmla="*/ 531 w 3286" name="TX223"/>
              <a:gd fmla="*/ 585 h 701" name="TY223"/>
              <a:gd fmla="*/ 518 w 3286" name="TX224"/>
              <a:gd fmla="*/ 597 h 701" name="TY224"/>
              <a:gd fmla="*/ 504 w 3286" name="TX225"/>
              <a:gd fmla="*/ 607 h 701" name="TY225"/>
              <a:gd fmla="*/ 488 w 3286" name="TX226"/>
              <a:gd fmla="*/ 618 h 701" name="TY226"/>
              <a:gd fmla="*/ 472 w 3286" name="TX227"/>
              <a:gd fmla="*/ 626 h 701" name="TY227"/>
              <a:gd fmla="*/ 455 w 3286" name="TX228"/>
              <a:gd fmla="*/ 635 h 701" name="TY228"/>
              <a:gd fmla="*/ 437 w 3286" name="TX229"/>
              <a:gd fmla="*/ 642 h 701" name="TY229"/>
              <a:gd fmla="*/ 419 w 3286" name="TX230"/>
              <a:gd fmla="*/ 648 h 701" name="TY230"/>
              <a:gd fmla="*/ 400 w 3286" name="TX231"/>
              <a:gd fmla="*/ 653 h 701" name="TY231"/>
              <a:gd fmla="*/ 381 w 3286" name="TX232"/>
              <a:gd fmla="*/ 656 h 701" name="TY232"/>
              <a:gd fmla="*/ 360 w 3286" name="TX233"/>
              <a:gd fmla="*/ 658 h 701" name="TY233"/>
              <a:gd fmla="*/ 339 w 3286" name="TX234"/>
              <a:gd fmla="*/ 661 h 701" name="TY234"/>
              <a:gd fmla="*/ 317 w 3286" name="TX235"/>
              <a:gd fmla="*/ 661 h 701" name="TY235"/>
              <a:gd fmla="*/ 300 w 3286" name="TX236"/>
              <a:gd fmla="*/ 661 h 701" name="TY236"/>
              <a:gd fmla="*/ 281 w 3286" name="TX237"/>
              <a:gd fmla="*/ 658 h 701" name="TY237"/>
              <a:gd fmla="*/ 261 w 3286" name="TX238"/>
              <a:gd fmla="*/ 656 h 701" name="TY238"/>
              <a:gd fmla="*/ 240 w 3286" name="TX239"/>
              <a:gd fmla="*/ 653 h 701" name="TY239"/>
              <a:gd fmla="*/ 251 w 3286" name="TX240"/>
              <a:gd fmla="*/ 633 h 701" name="TY240"/>
              <a:gd fmla="*/ 262 w 3286" name="TX241"/>
              <a:gd fmla="*/ 613 h 701" name="TY241"/>
              <a:gd fmla="*/ 273 w 3286" name="TX242"/>
              <a:gd fmla="*/ 589 h 701" name="TY242"/>
              <a:gd fmla="*/ 283 w 3286" name="TX243"/>
              <a:gd fmla="*/ 564 h 701" name="TY243"/>
              <a:gd fmla="*/ 293 w 3286" name="TX244"/>
              <a:gd fmla="*/ 537 h 701" name="TY244"/>
              <a:gd fmla="*/ 302 w 3286" name="TX245"/>
              <a:gd fmla="*/ 507 h 701" name="TY245"/>
              <a:gd fmla="*/ 312 w 3286" name="TX246"/>
              <a:gd fmla="*/ 475 h 701" name="TY246"/>
              <a:gd fmla="*/ 321 w 3286" name="TX247"/>
              <a:gd fmla="*/ 440 h 701" name="TY247"/>
              <a:gd fmla="*/ 355 w 3286" name="TX248"/>
              <a:gd fmla="*/ 311 h 701" name="TY248"/>
              <a:gd fmla="*/ 363 w 3286" name="TX249"/>
              <a:gd fmla="*/ 278 h 701" name="TY249"/>
              <a:gd fmla="*/ 373 w 3286" name="TX250"/>
              <a:gd fmla="*/ 249 h 701" name="TY250"/>
              <a:gd fmla="*/ 382 w 3286" name="TX251"/>
              <a:gd fmla="*/ 220 h 701" name="TY251"/>
              <a:gd fmla="*/ 393 w 3286" name="TX252"/>
              <a:gd fmla="*/ 194 h 701" name="TY252"/>
              <a:gd fmla="*/ 357 w 3286" name="TX253"/>
              <a:gd fmla="*/ 201 h 701" name="TY253"/>
              <a:gd fmla="*/ 323 w 3286" name="TX254"/>
              <a:gd fmla="*/ 207 h 701" name="TY254"/>
              <a:gd fmla="*/ 292 w 3286" name="TX255"/>
              <a:gd fmla="*/ 211 h 701" name="TY255"/>
              <a:gd fmla="*/ 263 w 3286" name="TX256"/>
              <a:gd fmla="*/ 214 h 701" name="TY256"/>
              <a:gd fmla="*/ 258 w 3286" name="TX257"/>
              <a:gd fmla="*/ 234 h 701" name="TY257"/>
              <a:gd fmla="*/ 271 w 3286" name="TX258"/>
              <a:gd fmla="*/ 232 h 701" name="TY258"/>
              <a:gd fmla="*/ 280 w 3286" name="TX259"/>
              <a:gd fmla="*/ 233 h 701" name="TY259"/>
              <a:gd fmla="*/ 283 w 3286" name="TX260"/>
              <a:gd fmla="*/ 236 h 701" name="TY260"/>
              <a:gd fmla="*/ 286 w 3286" name="TX261"/>
              <a:gd fmla="*/ 237 h 701" name="TY261"/>
              <a:gd fmla="*/ 288 w 3286" name="TX262"/>
              <a:gd fmla="*/ 239 h 701" name="TY262"/>
              <a:gd fmla="*/ 290 w 3286" name="TX263"/>
              <a:gd fmla="*/ 242 h 701" name="TY263"/>
              <a:gd fmla="*/ 292 w 3286" name="TX264"/>
              <a:gd fmla="*/ 249 h 701" name="TY264"/>
              <a:gd fmla="*/ 290 w 3286" name="TX265"/>
              <a:gd fmla="*/ 257 h 701" name="TY265"/>
              <a:gd fmla="*/ 288 w 3286" name="TX266"/>
              <a:gd fmla="*/ 268 h 701" name="TY266"/>
              <a:gd fmla="*/ 248 w 3286" name="TX267"/>
              <a:gd fmla="*/ 420 h 701" name="TY267"/>
              <a:gd fmla="*/ 213 w 3286" name="TX268"/>
              <a:gd fmla="*/ 542 h 701" name="TY268"/>
              <a:gd fmla="*/ 201 w 3286" name="TX269"/>
              <a:gd fmla="*/ 574 h 701" name="TY269"/>
              <a:gd fmla="*/ 190 w 3286" name="TX270"/>
              <a:gd fmla="*/ 600 h 701" name="TY270"/>
              <a:gd fmla="*/ 181 w 3286" name="TX271"/>
              <a:gd fmla="*/ 620 h 701" name="TY271"/>
              <a:gd fmla="*/ 172 w 3286" name="TX272"/>
              <a:gd fmla="*/ 635 h 701" name="TY272"/>
              <a:gd fmla="*/ 168 w 3286" name="TX273"/>
              <a:gd fmla="*/ 639 h 701" name="TY273"/>
              <a:gd fmla="*/ 163 w 3286" name="TX274"/>
              <a:gd fmla="*/ 644 h 701" name="TY274"/>
              <a:gd fmla="*/ 158 w 3286" name="TX275"/>
              <a:gd fmla="*/ 649 h 701" name="TY275"/>
              <a:gd fmla="*/ 153 w 3286" name="TX276"/>
              <a:gd fmla="*/ 651 h 701" name="TY276"/>
              <a:gd fmla="*/ 145 w 3286" name="TX277"/>
              <a:gd fmla="*/ 654 h 701" name="TY277"/>
              <a:gd fmla="*/ 133 w 3286" name="TX278"/>
              <a:gd fmla="*/ 656 h 701" name="TY278"/>
              <a:gd fmla="*/ 95 w 3286" name="TX279"/>
              <a:gd fmla="*/ 658 h 701" name="TY279"/>
              <a:gd fmla="*/ 83 w 3286" name="TX280"/>
              <a:gd fmla="*/ 682 h 701" name="TY280"/>
              <a:gd fmla="*/ 152 w 3286" name="TX281"/>
              <a:gd fmla="*/ 680 h 701" name="TY281"/>
              <a:gd fmla="*/ 203 w 3286" name="TX282"/>
              <a:gd fmla="*/ 681 h 701" name="TY282"/>
              <a:gd fmla="*/ 257 w 3286" name="TX283"/>
              <a:gd fmla="*/ 685 h 701" name="TY283"/>
              <a:gd fmla="*/ 312 w 3286" name="TX284"/>
              <a:gd fmla="*/ 687 h 701" name="TY284"/>
              <a:gd fmla="*/ 348 w 3286" name="TX285"/>
              <a:gd fmla="*/ 688 h 701" name="TY285"/>
              <a:gd fmla="*/ 369 w 3286" name="TX286"/>
              <a:gd fmla="*/ 688 h 701" name="TY286"/>
              <a:gd fmla="*/ 389 w 3286" name="TX287"/>
              <a:gd fmla="*/ 687 h 701" name="TY287"/>
              <a:gd fmla="*/ 410 w 3286" name="TX288"/>
              <a:gd fmla="*/ 684 h 701" name="TY288"/>
              <a:gd fmla="*/ 430 w 3286" name="TX289"/>
              <a:gd fmla="*/ 680 h 701" name="TY289"/>
              <a:gd fmla="*/ 450 w 3286" name="TX290"/>
              <a:gd fmla="*/ 675 h 701" name="TY290"/>
              <a:gd fmla="*/ 470 w 3286" name="TX291"/>
              <a:gd fmla="*/ 669 h 701" name="TY291"/>
              <a:gd fmla="*/ 492 w 3286" name="TX292"/>
              <a:gd fmla="*/ 662 h 701" name="TY292"/>
              <a:gd fmla="*/ 512 w 3286" name="TX293"/>
              <a:gd fmla="*/ 655 h 701" name="TY293"/>
              <a:gd fmla="*/ 532 w 3286" name="TX294"/>
              <a:gd fmla="*/ 645 h 701" name="TY294"/>
              <a:gd fmla="*/ 552 w 3286" name="TX295"/>
              <a:gd fmla="*/ 635 h 701" name="TY295"/>
              <a:gd fmla="*/ 571 w 3286" name="TX296"/>
              <a:gd fmla="*/ 623 h 701" name="TY296"/>
              <a:gd fmla="*/ 588 w 3286" name="TX297"/>
              <a:gd fmla="*/ 608 h 701" name="TY297"/>
              <a:gd fmla="*/ 605 w 3286" name="TX298"/>
              <a:gd fmla="*/ 594 h 701" name="TY298"/>
              <a:gd fmla="*/ 622 w 3286" name="TX299"/>
              <a:gd fmla="*/ 577 h 701" name="TY299"/>
              <a:gd fmla="*/ 637 w 3286" name="TX300"/>
              <a:gd fmla="*/ 560 h 701" name="TY300"/>
              <a:gd fmla="*/ 652 w 3286" name="TX301"/>
              <a:gd fmla="*/ 539 h 701" name="TY301"/>
              <a:gd fmla="*/ 666 w 3286" name="TX302"/>
              <a:gd fmla="*/ 519 h 701" name="TY302"/>
              <a:gd fmla="*/ 678 w 3286" name="TX303"/>
              <a:gd fmla="*/ 498 h 701" name="TY303"/>
              <a:gd fmla="*/ 687 w 3286" name="TX304"/>
              <a:gd fmla="*/ 477 h 701" name="TY304"/>
              <a:gd fmla="*/ 696 w 3286" name="TX305"/>
              <a:gd fmla="*/ 455 h 701" name="TY305"/>
              <a:gd fmla="*/ 702 w 3286" name="TX306"/>
              <a:gd fmla="*/ 432 h 701" name="TY306"/>
              <a:gd fmla="*/ 707 w 3286" name="TX307"/>
              <a:gd fmla="*/ 410 h 701" name="TY307"/>
              <a:gd fmla="*/ 709 w 3286" name="TX308"/>
              <a:gd fmla="*/ 387 h 701" name="TY308"/>
              <a:gd fmla="*/ 710 w 3286" name="TX309"/>
              <a:gd fmla="*/ 362 h 701" name="TY309"/>
              <a:gd fmla="*/ 709 w 3286" name="TX310"/>
              <a:gd fmla="*/ 337 h 701" name="TY310"/>
              <a:gd fmla="*/ 705 w 3286" name="TX311"/>
              <a:gd fmla="*/ 313 h 701" name="TY311"/>
              <a:gd fmla="*/ 698 w 3286" name="TX312"/>
              <a:gd fmla="*/ 289 h 701" name="TY312"/>
              <a:gd fmla="*/ 689 w 3286" name="TX313"/>
              <a:gd fmla="*/ 268 h 701" name="TY313"/>
              <a:gd fmla="*/ 678 w 3286" name="TX314"/>
              <a:gd fmla="*/ 246 h 701" name="TY314"/>
              <a:gd fmla="*/ 664 w 3286" name="TX315"/>
              <a:gd fmla="*/ 226 h 701" name="TY315"/>
              <a:gd fmla="*/ 647 w 3286" name="TX316"/>
              <a:gd fmla="*/ 208 h 701" name="TY316"/>
              <a:gd fmla="*/ 627 w 3286" name="TX317"/>
              <a:gd fmla="*/ 190 h 701" name="TY317"/>
              <a:gd fmla="*/ 1313 w 3286" name="TX319"/>
              <a:gd fmla="*/ 64 h 701" name="TY319"/>
              <a:gd fmla="*/ 1313 w 3286" name="TX320"/>
              <a:gd fmla="*/ 64 h 701" name="TY320"/>
              <a:gd fmla="*/ 1313 w 3286" name="TX321"/>
              <a:gd fmla="*/ 57 h 701" name="TY321"/>
              <a:gd fmla="*/ 1310 w 3286" name="TX322"/>
              <a:gd fmla="*/ 51 h 701" name="TY322"/>
              <a:gd fmla="*/ 1305 w 3286" name="TX323"/>
              <a:gd fmla="*/ 45 h 701" name="TY323"/>
              <a:gd fmla="*/ 1298 w 3286" name="TX324"/>
              <a:gd fmla="*/ 40 h 701" name="TY324"/>
              <a:gd fmla="*/ 1288 w 3286" name="TX325"/>
              <a:gd fmla="*/ 35 h 701" name="TY325"/>
              <a:gd fmla="*/ 1278 w 3286" name="TX326"/>
              <a:gd fmla="*/ 33 h 701" name="TY326"/>
              <a:gd fmla="*/ 1263 w 3286" name="TX327"/>
              <a:gd fmla="*/ 31 h 701" name="TY327"/>
              <a:gd fmla="*/ 1248 w 3286" name="TX328"/>
              <a:gd fmla="*/ 31 h 701" name="TY328"/>
              <a:gd fmla="*/ 1232 w 3286" name="TX329"/>
              <a:gd fmla="*/ 31 h 701" name="TY329"/>
              <a:gd fmla="*/ 1218 w 3286" name="TX330"/>
              <a:gd fmla="*/ 32 h 701" name="TY330"/>
              <a:gd fmla="*/ 1204 w 3286" name="TX331"/>
              <a:gd fmla="*/ 34 h 701" name="TY331"/>
              <a:gd fmla="*/ 1188 w 3286" name="TX332"/>
              <a:gd fmla="*/ 38 h 701" name="TY332"/>
              <a:gd fmla="*/ 1173 w 3286" name="TX333"/>
              <a:gd fmla="*/ 41 h 701" name="TY333"/>
              <a:gd fmla="*/ 1157 w 3286" name="TX334"/>
              <a:gd fmla="*/ 46 h 701" name="TY334"/>
              <a:gd fmla="*/ 1142 w 3286" name="TX335"/>
              <a:gd fmla="*/ 52 h 701" name="TY335"/>
              <a:gd fmla="*/ 1125 w 3286" name="TX336"/>
              <a:gd fmla="*/ 59 h 701" name="TY336"/>
              <a:gd fmla="*/ 1109 w 3286" name="TX337"/>
              <a:gd fmla="*/ 66 h 701" name="TY337"/>
              <a:gd fmla="*/ 1095 w 3286" name="TX338"/>
              <a:gd fmla="*/ 74 h 701" name="TY338"/>
              <a:gd fmla="*/ 1081 w 3286" name="TX339"/>
              <a:gd fmla="*/ 83 h 701" name="TY339"/>
              <a:gd fmla="*/ 1068 w 3286" name="TX340"/>
              <a:gd fmla="*/ 91 h 701" name="TY340"/>
              <a:gd fmla="*/ 1055 w 3286" name="TX341"/>
              <a:gd fmla="*/ 101 h 701" name="TY341"/>
              <a:gd fmla="*/ 1043 w 3286" name="TX342"/>
              <a:gd fmla="*/ 112 h 701" name="TY342"/>
              <a:gd fmla="*/ 1032 w 3286" name="TX343"/>
              <a:gd fmla="*/ 122 h 701" name="TY343"/>
              <a:gd fmla="*/ 1022 w 3286" name="TX344"/>
              <a:gd fmla="*/ 134 h 701" name="TY344"/>
              <a:gd fmla="*/ 1012 w 3286" name="TX345"/>
              <a:gd fmla="*/ 146 h 701" name="TY345"/>
              <a:gd fmla="*/ 1003 w 3286" name="TX346"/>
              <a:gd fmla="*/ 161 h 701" name="TY346"/>
              <a:gd fmla="*/ 994 w 3286" name="TX347"/>
              <a:gd fmla="*/ 176 h 701" name="TY347"/>
              <a:gd fmla="*/ 985 w 3286" name="TX348"/>
              <a:gd fmla="*/ 193 h 701" name="TY348"/>
              <a:gd fmla="*/ 978 w 3286" name="TX349"/>
              <a:gd fmla="*/ 211 h 701" name="TY349"/>
              <a:gd fmla="*/ 970 w 3286" name="TX350"/>
              <a:gd fmla="*/ 230 h 701" name="TY350"/>
              <a:gd fmla="*/ 963 w 3286" name="TX351"/>
              <a:gd fmla="*/ 250 h 701" name="TY351"/>
              <a:gd fmla="*/ 957 w 3286" name="TX352"/>
              <a:gd fmla="*/ 271 h 701" name="TY352"/>
              <a:gd fmla="*/ 885 w 3286" name="TX353"/>
              <a:gd fmla="*/ 518 h 701" name="TY353"/>
              <a:gd fmla="*/ 878 w 3286" name="TX354"/>
              <a:gd fmla="*/ 545 h 701" name="TY354"/>
              <a:gd fmla="*/ 872 w 3286" name="TX355"/>
              <a:gd fmla="*/ 569 h 701" name="TY355"/>
              <a:gd fmla="*/ 870 w 3286" name="TX356"/>
              <a:gd fmla="*/ 589 h 701" name="TY356"/>
              <a:gd fmla="*/ 869 w 3286" name="TX357"/>
              <a:gd fmla="*/ 607 h 701" name="TY357"/>
              <a:gd fmla="*/ 869 w 3286" name="TX358"/>
              <a:gd fmla="*/ 617 h 701" name="TY358"/>
              <a:gd fmla="*/ 871 w 3286" name="TX359"/>
              <a:gd fmla="*/ 626 h 701" name="TY359"/>
              <a:gd fmla="*/ 873 w 3286" name="TX360"/>
              <a:gd fmla="*/ 636 h 701" name="TY360"/>
              <a:gd fmla="*/ 877 w 3286" name="TX361"/>
              <a:gd fmla="*/ 644 h 701" name="TY361"/>
              <a:gd fmla="*/ 882 w 3286" name="TX362"/>
              <a:gd fmla="*/ 651 h 701" name="TY362"/>
              <a:gd fmla="*/ 888 w 3286" name="TX363"/>
              <a:gd fmla="*/ 660 h 701" name="TY363"/>
              <a:gd fmla="*/ 894 w 3286" name="TX364"/>
              <a:gd fmla="*/ 666 h 701" name="TY364"/>
              <a:gd fmla="*/ 902 w 3286" name="TX365"/>
              <a:gd fmla="*/ 673 h 701" name="TY365"/>
              <a:gd fmla="*/ 910 w 3286" name="TX366"/>
              <a:gd fmla="*/ 679 h 701" name="TY366"/>
              <a:gd fmla="*/ 920 w 3286" name="TX367"/>
              <a:gd fmla="*/ 684 h 701" name="TY367"/>
              <a:gd fmla="*/ 931 w 3286" name="TX368"/>
              <a:gd fmla="*/ 688 h 701" name="TY368"/>
              <a:gd fmla="*/ 941 w 3286" name="TX369"/>
              <a:gd fmla="*/ 692 h 701" name="TY369"/>
              <a:gd fmla="*/ 952 w 3286" name="TX370"/>
              <a:gd fmla="*/ 694 h 701" name="TY370"/>
              <a:gd fmla="*/ 964 w 3286" name="TX371"/>
              <a:gd fmla="*/ 697 h 701" name="TY371"/>
              <a:gd fmla="*/ 977 w 3286" name="TX372"/>
              <a:gd fmla="*/ 698 h 701" name="TY372"/>
              <a:gd fmla="*/ 991 w 3286" name="TX373"/>
              <a:gd fmla="*/ 698 h 701" name="TY373"/>
              <a:gd fmla="*/ 1007 w 3286" name="TX374"/>
              <a:gd fmla="*/ 698 h 701" name="TY374"/>
              <a:gd fmla="*/ 1024 w 3286" name="TX375"/>
              <a:gd fmla="*/ 695 h 701" name="TY375"/>
              <a:gd fmla="*/ 1040 w 3286" name="TX376"/>
              <a:gd fmla="*/ 693 h 701" name="TY376"/>
              <a:gd fmla="*/ 1057 w 3286" name="TX377"/>
              <a:gd fmla="*/ 688 h 701" name="TY377"/>
              <a:gd fmla="*/ 1074 w 3286" name="TX378"/>
              <a:gd fmla="*/ 684 h 701" name="TY378"/>
              <a:gd fmla="*/ 1092 w 3286" name="TX379"/>
              <a:gd fmla="*/ 676 h 701" name="TY379"/>
              <a:gd fmla="*/ 1108 w 3286" name="TX380"/>
              <a:gd fmla="*/ 669 h 701" name="TY380"/>
              <a:gd fmla="*/ 1125 w 3286" name="TX381"/>
              <a:gd fmla="*/ 660 h 701" name="TY381"/>
              <a:gd fmla="*/ 1142 w 3286" name="TX382"/>
              <a:gd fmla="*/ 650 h 701" name="TY382"/>
              <a:gd fmla="*/ 1158 w 3286" name="TX383"/>
              <a:gd fmla="*/ 638 h 701" name="TY383"/>
              <a:gd fmla="*/ 1174 w 3286" name="TX384"/>
              <a:gd fmla="*/ 626 h 701" name="TY384"/>
              <a:gd fmla="*/ 1188 w 3286" name="TX385"/>
              <a:gd fmla="*/ 613 h 701" name="TY385"/>
              <a:gd fmla="*/ 1202 w 3286" name="TX386"/>
              <a:gd fmla="*/ 598 h 701" name="TY386"/>
              <a:gd fmla="*/ 1216 w 3286" name="TX387"/>
              <a:gd fmla="*/ 582 h 701" name="TY387"/>
              <a:gd fmla="*/ 1229 w 3286" name="TX388"/>
              <a:gd fmla="*/ 566 h 701" name="TY388"/>
              <a:gd fmla="*/ 1241 w 3286" name="TX389"/>
              <a:gd fmla="*/ 549 h 701" name="TY389"/>
              <a:gd fmla="*/ 1251 w 3286" name="TX390"/>
              <a:gd fmla="*/ 530 h 701" name="TY390"/>
              <a:gd fmla="*/ 1261 w 3286" name="TX391"/>
              <a:gd fmla="*/ 512 h 701" name="TY391"/>
              <a:gd fmla="*/ 1269 w 3286" name="TX392"/>
              <a:gd fmla="*/ 493 h 701" name="TY392"/>
              <a:gd fmla="*/ 1275 w 3286" name="TX393"/>
              <a:gd fmla="*/ 475 h 701" name="TY393"/>
              <a:gd fmla="*/ 1281 w 3286" name="TX394"/>
              <a:gd fmla="*/ 456 h 701" name="TY394"/>
              <a:gd fmla="*/ 1285 w 3286" name="TX395"/>
              <a:gd fmla="*/ 437 h 701" name="TY395"/>
              <a:gd fmla="*/ 1286 w 3286" name="TX396"/>
              <a:gd fmla="*/ 418 h 701" name="TY396"/>
              <a:gd fmla="*/ 1287 w 3286" name="TX397"/>
              <a:gd fmla="*/ 399 h 701" name="TY397"/>
              <a:gd fmla="*/ 1287 w 3286" name="TX398"/>
              <a:gd fmla="*/ 386 h 701" name="TY398"/>
              <a:gd fmla="*/ 1286 w 3286" name="TX399"/>
              <a:gd fmla="*/ 374 h 701" name="TY399"/>
              <a:gd fmla="*/ 1284 w 3286" name="TX400"/>
              <a:gd fmla="*/ 363 h 701" name="TY400"/>
              <a:gd fmla="*/ 1281 w 3286" name="TX401"/>
              <a:gd fmla="*/ 354 h 701" name="TY401"/>
              <a:gd fmla="*/ 1278 w 3286" name="TX402"/>
              <a:gd fmla="*/ 344 h 701" name="TY402"/>
              <a:gd fmla="*/ 1273 w 3286" name="TX403"/>
              <a:gd fmla="*/ 334 h 701" name="TY403"/>
              <a:gd fmla="*/ 1268 w 3286" name="TX404"/>
              <a:gd fmla="*/ 327 h 701" name="TY404"/>
              <a:gd fmla="*/ 1262 w 3286" name="TX405"/>
              <a:gd fmla="*/ 320 h 701" name="TY405"/>
              <a:gd fmla="*/ 1255 w 3286" name="TX406"/>
              <a:gd fmla="*/ 314 h 701" name="TY406"/>
              <a:gd fmla="*/ 1248 w 3286" name="TX407"/>
              <a:gd fmla="*/ 308 h 701" name="TY407"/>
              <a:gd fmla="*/ 1241 w 3286" name="TX408"/>
              <a:gd fmla="*/ 305 h 701" name="TY408"/>
              <a:gd fmla="*/ 1232 w 3286" name="TX409"/>
              <a:gd fmla="*/ 301 h 701" name="TY409"/>
              <a:gd fmla="*/ 1224 w 3286" name="TX410"/>
              <a:gd fmla="*/ 298 h 701" name="TY410"/>
              <a:gd fmla="*/ 1214 w 3286" name="TX411"/>
              <a:gd fmla="*/ 296 h 701" name="TY411"/>
              <a:gd fmla="*/ 1205 w 3286" name="TX412"/>
              <a:gd fmla="*/ 295 h 701" name="TY412"/>
              <a:gd fmla="*/ 1194 w 3286" name="TX413"/>
              <a:gd fmla="*/ 294 h 701" name="TY413"/>
              <a:gd fmla="*/ 1175 w 3286" name="TX414"/>
              <a:gd fmla="*/ 295 h 701" name="TY414"/>
              <a:gd fmla="*/ 1155 w 3286" name="TX415"/>
              <a:gd fmla="*/ 299 h 701" name="TY415"/>
              <a:gd fmla="*/ 1133 w 3286" name="TX416"/>
              <a:gd fmla="*/ 305 h 701" name="TY416"/>
              <a:gd fmla="*/ 1109 w 3286" name="TX417"/>
              <a:gd fmla="*/ 313 h 701" name="TY417"/>
              <a:gd fmla="*/ 1086 w 3286" name="TX418"/>
              <a:gd fmla="*/ 325 h 701" name="TY418"/>
              <a:gd fmla="*/ 1062 w 3286" name="TX419"/>
              <a:gd fmla="*/ 338 h 701" name="TY419"/>
              <a:gd fmla="*/ 1038 w 3286" name="TX420"/>
              <a:gd fmla="*/ 355 h 701" name="TY420"/>
              <a:gd fmla="*/ 1013 w 3286" name="TX421"/>
              <a:gd fmla="*/ 374 h 701" name="TY421"/>
              <a:gd fmla="*/ 1063 w 3286" name="TX422"/>
              <a:gd fmla="*/ 211 h 701" name="TY422"/>
              <a:gd fmla="*/ 1075 w 3286" name="TX423"/>
              <a:gd fmla="*/ 175 h 701" name="TY423"/>
              <a:gd fmla="*/ 1084 w 3286" name="TX424"/>
              <a:gd fmla="*/ 146 h 701" name="TY424"/>
              <a:gd fmla="*/ 1094 w 3286" name="TX425"/>
              <a:gd fmla="*/ 125 h 701" name="TY425"/>
              <a:gd fmla="*/ 1101 w 3286" name="TX426"/>
              <a:gd fmla="*/ 112 h 701" name="TY426"/>
              <a:gd fmla="*/ 1106 w 3286" name="TX427"/>
              <a:gd fmla="*/ 106 h 701" name="TY427"/>
              <a:gd fmla="*/ 1111 w 3286" name="TX428"/>
              <a:gd fmla="*/ 101 h 701" name="TY428"/>
              <a:gd fmla="*/ 1117 w 3286" name="TX429"/>
              <a:gd fmla="*/ 96 h 701" name="TY429"/>
              <a:gd fmla="*/ 1123 w 3286" name="TX430"/>
              <a:gd fmla="*/ 93 h 701" name="TY430"/>
              <a:gd fmla="*/ 1129 w 3286" name="TX431"/>
              <a:gd fmla="*/ 90 h 701" name="TY431"/>
              <a:gd fmla="*/ 1136 w 3286" name="TX432"/>
              <a:gd fmla="*/ 88 h 701" name="TY432"/>
              <a:gd fmla="*/ 1143 w 3286" name="TX433"/>
              <a:gd fmla="*/ 87 h 701" name="TY433"/>
              <a:gd fmla="*/ 1150 w 3286" name="TX434"/>
              <a:gd fmla="*/ 87 h 701" name="TY434"/>
              <a:gd fmla="*/ 1168 w 3286" name="TX435"/>
              <a:gd fmla="*/ 88 h 701" name="TY435"/>
              <a:gd fmla="*/ 1189 w 3286" name="TX436"/>
              <a:gd fmla="*/ 90 h 701" name="TY436"/>
              <a:gd fmla="*/ 1231 w 3286" name="TX437"/>
              <a:gd fmla="*/ 95 h 701" name="TY437"/>
              <a:gd fmla="*/ 1258 w 3286" name="TX438"/>
              <a:gd fmla="*/ 96 h 701" name="TY438"/>
              <a:gd fmla="*/ 1270 w 3286" name="TX439"/>
              <a:gd fmla="*/ 96 h 701" name="TY439"/>
              <a:gd fmla="*/ 1281 w 3286" name="TX440"/>
              <a:gd fmla="*/ 94 h 701" name="TY440"/>
              <a:gd fmla="*/ 1292 w 3286" name="TX441"/>
              <a:gd fmla="*/ 91 h 701" name="TY441"/>
              <a:gd fmla="*/ 1299 w 3286" name="TX442"/>
              <a:gd fmla="*/ 88 h 701" name="TY442"/>
              <a:gd fmla="*/ 1306 w 3286" name="TX443"/>
              <a:gd fmla="*/ 82 h 701" name="TY443"/>
              <a:gd fmla="*/ 1310 w 3286" name="TX444"/>
              <a:gd fmla="*/ 77 h 701" name="TY444"/>
              <a:gd fmla="*/ 1313 w 3286" name="TX445"/>
              <a:gd fmla="*/ 71 h 701" name="TY445"/>
              <a:gd fmla="*/ 1313 w 3286" name="TX446"/>
              <a:gd fmla="*/ 64 h 701" name="TY446"/>
              <a:gd fmla="*/ 1062 w 3286" name="TX448"/>
              <a:gd fmla="*/ 374 h 701" name="TY448"/>
              <a:gd fmla="*/ 1062 w 3286" name="TX449"/>
              <a:gd fmla="*/ 374 h 701" name="TY449"/>
              <a:gd fmla="*/ 1082 w 3286" name="TX450"/>
              <a:gd fmla="*/ 362 h 701" name="TY450"/>
              <a:gd fmla="*/ 1100 w 3286" name="TX451"/>
              <a:gd fmla="*/ 352 h 701" name="TY451"/>
              <a:gd fmla="*/ 1109 w 3286" name="TX452"/>
              <a:gd fmla="*/ 350 h 701" name="TY452"/>
              <a:gd fmla="*/ 1117 w 3286" name="TX453"/>
              <a:gd fmla="*/ 348 h 701" name="TY453"/>
              <a:gd fmla="*/ 1125 w 3286" name="TX454"/>
              <a:gd fmla="*/ 346 h 701" name="TY454"/>
              <a:gd fmla="*/ 1133 w 3286" name="TX455"/>
              <a:gd fmla="*/ 346 h 701" name="TY455"/>
              <a:gd fmla="*/ 1144 w 3286" name="TX456"/>
              <a:gd fmla="*/ 346 h 701" name="TY456"/>
              <a:gd fmla="*/ 1155 w 3286" name="TX457"/>
              <a:gd fmla="*/ 350 h 701" name="TY457"/>
              <a:gd fmla="*/ 1163 w 3286" name="TX458"/>
              <a:gd fmla="*/ 355 h 701" name="TY458"/>
              <a:gd fmla="*/ 1171 w 3286" name="TX459"/>
              <a:gd fmla="*/ 362 h 701" name="TY459"/>
              <a:gd fmla="*/ 1175 w 3286" name="TX460"/>
              <a:gd fmla="*/ 368 h 701" name="TY460"/>
              <a:gd fmla="*/ 1180 w 3286" name="TX461"/>
              <a:gd fmla="*/ 374 h 701" name="TY461"/>
              <a:gd fmla="*/ 1183 w 3286" name="TX462"/>
              <a:gd fmla="*/ 381 h 701" name="TY462"/>
              <a:gd fmla="*/ 1186 w 3286" name="TX463"/>
              <a:gd fmla="*/ 388 h 701" name="TY463"/>
              <a:gd fmla="*/ 1189 w 3286" name="TX464"/>
              <a:gd fmla="*/ 405 h 701" name="TY464"/>
              <a:gd fmla="*/ 1191 w 3286" name="TX465"/>
              <a:gd fmla="*/ 421 h 701" name="TY465"/>
              <a:gd fmla="*/ 1191 w 3286" name="TX466"/>
              <a:gd fmla="*/ 442 h 701" name="TY466"/>
              <a:gd fmla="*/ 1188 w 3286" name="TX467"/>
              <a:gd fmla="*/ 462 h 701" name="TY467"/>
              <a:gd fmla="*/ 1183 w 3286" name="TX468"/>
              <a:gd fmla="*/ 482 h 701" name="TY468"/>
              <a:gd fmla="*/ 1177 w 3286" name="TX469"/>
              <a:gd fmla="*/ 502 h 701" name="TY469"/>
              <a:gd fmla="*/ 1170 w 3286" name="TX470"/>
              <a:gd fmla="*/ 524 h 701" name="TY470"/>
              <a:gd fmla="*/ 1161 w 3286" name="TX471"/>
              <a:gd fmla="*/ 544 h 701" name="TY471"/>
              <a:gd fmla="*/ 1150 w 3286" name="TX472"/>
              <a:gd fmla="*/ 564 h 701" name="TY472"/>
              <a:gd fmla="*/ 1138 w 3286" name="TX473"/>
              <a:gd fmla="*/ 585 h 701" name="TY473"/>
              <a:gd fmla="*/ 1125 w 3286" name="TX474"/>
              <a:gd fmla="*/ 604 h 701" name="TY474"/>
              <a:gd fmla="*/ 1111 w 3286" name="TX475"/>
              <a:gd fmla="*/ 620 h 701" name="TY475"/>
              <a:gd fmla="*/ 1096 w 3286" name="TX476"/>
              <a:gd fmla="*/ 635 h 701" name="TY476"/>
              <a:gd fmla="*/ 1082 w 3286" name="TX477"/>
              <a:gd fmla="*/ 645 h 701" name="TY477"/>
              <a:gd fmla="*/ 1067 w 3286" name="TX478"/>
              <a:gd fmla="*/ 655 h 701" name="TY478"/>
              <a:gd fmla="*/ 1051 w 3286" name="TX479"/>
              <a:gd fmla="*/ 661 h 701" name="TY479"/>
              <a:gd fmla="*/ 1034 w 3286" name="TX480"/>
              <a:gd fmla="*/ 664 h 701" name="TY480"/>
              <a:gd fmla="*/ 1018 w 3286" name="TX481"/>
              <a:gd fmla="*/ 666 h 701" name="TY481"/>
              <a:gd fmla="*/ 1005 w 3286" name="TX482"/>
              <a:gd fmla="*/ 666 h 701" name="TY482"/>
              <a:gd fmla="*/ 993 w 3286" name="TX483"/>
              <a:gd fmla="*/ 662 h 701" name="TY483"/>
              <a:gd fmla="*/ 981 w 3286" name="TX484"/>
              <a:gd fmla="*/ 656 h 701" name="TY484"/>
              <a:gd fmla="*/ 970 w 3286" name="TX485"/>
              <a:gd fmla="*/ 649 h 701" name="TY485"/>
              <a:gd fmla="*/ 960 w 3286" name="TX486"/>
              <a:gd fmla="*/ 641 h 701" name="TY486"/>
              <a:gd fmla="*/ 953 w 3286" name="TX487"/>
              <a:gd fmla="*/ 630 h 701" name="TY487"/>
              <a:gd fmla="*/ 950 w 3286" name="TX488"/>
              <a:gd fmla="*/ 619 h 701" name="TY488"/>
              <a:gd fmla="*/ 949 w 3286" name="TX489"/>
              <a:gd fmla="*/ 607 h 701" name="TY489"/>
              <a:gd fmla="*/ 950 w 3286" name="TX490"/>
              <a:gd fmla="*/ 591 h 701" name="TY490"/>
              <a:gd fmla="*/ 951 w 3286" name="TX491"/>
              <a:gd fmla="*/ 574 h 701" name="TY491"/>
              <a:gd fmla="*/ 953 w 3286" name="TX492"/>
              <a:gd fmla="*/ 556 h 701" name="TY492"/>
              <a:gd fmla="*/ 958 w 3286" name="TX493"/>
              <a:gd fmla="*/ 539 h 701" name="TY493"/>
              <a:gd fmla="*/ 963 w 3286" name="TX494"/>
              <a:gd fmla="*/ 523 h 701" name="TY494"/>
              <a:gd fmla="*/ 969 w 3286" name="TX495"/>
              <a:gd fmla="*/ 505 h 701" name="TY495"/>
              <a:gd fmla="*/ 976 w 3286" name="TX496"/>
              <a:gd fmla="*/ 488 h 701" name="TY496"/>
              <a:gd fmla="*/ 985 w 3286" name="TX497"/>
              <a:gd fmla="*/ 470 h 701" name="TY497"/>
              <a:gd fmla="*/ 994 w 3286" name="TX498"/>
              <a:gd fmla="*/ 454 h 701" name="TY498"/>
              <a:gd fmla="*/ 1003 w 3286" name="TX499"/>
              <a:gd fmla="*/ 438 h 701" name="TY499"/>
              <a:gd fmla="*/ 1013 w 3286" name="TX500"/>
              <a:gd fmla="*/ 424 h 701" name="TY500"/>
              <a:gd fmla="*/ 1022 w 3286" name="TX501"/>
              <a:gd fmla="*/ 412 h 701" name="TY501"/>
              <a:gd fmla="*/ 1032 w 3286" name="TX502"/>
              <a:gd fmla="*/ 400 h 701" name="TY502"/>
              <a:gd fmla="*/ 1042 w 3286" name="TX503"/>
              <a:gd fmla="*/ 389 h 701" name="TY503"/>
              <a:gd fmla="*/ 1052 w 3286" name="TX504"/>
              <a:gd fmla="*/ 381 h 701" name="TY504"/>
              <a:gd fmla="*/ 1062 w 3286" name="TX505"/>
              <a:gd fmla="*/ 374 h 701" name="TY505"/>
              <a:gd fmla="*/ 2495 w 3286" name="TX507"/>
              <a:gd fmla="*/ 308 h 701" name="TY507"/>
              <a:gd fmla="*/ 2495 w 3286" name="TX508"/>
              <a:gd fmla="*/ 308 h 701" name="TY508"/>
              <a:gd fmla="*/ 2488 w 3286" name="TX509"/>
              <a:gd fmla="*/ 305 h 701" name="TY509"/>
              <a:gd fmla="*/ 2482 w 3286" name="TX510"/>
              <a:gd fmla="*/ 301 h 701" name="TY510"/>
              <a:gd fmla="*/ 2466 w 3286" name="TX511"/>
              <a:gd fmla="*/ 296 h 701" name="TY511"/>
              <a:gd fmla="*/ 2448 w 3286" name="TX512"/>
              <a:gd fmla="*/ 293 h 701" name="TY512"/>
              <a:gd fmla="*/ 2428 w 3286" name="TX513"/>
              <a:gd fmla="*/ 292 h 701" name="TY513"/>
              <a:gd fmla="*/ 2414 w 3286" name="TX514"/>
              <a:gd fmla="*/ 293 h 701" name="TY514"/>
              <a:gd fmla="*/ 2398 w 3286" name="TX515"/>
              <a:gd fmla="*/ 294 h 701" name="TY515"/>
              <a:gd fmla="*/ 2384 w 3286" name="TX516"/>
              <a:gd fmla="*/ 296 h 701" name="TY516"/>
              <a:gd fmla="*/ 2370 w 3286" name="TX517"/>
              <a:gd fmla="*/ 299 h 701" name="TY517"/>
              <a:gd fmla="*/ 2355 w 3286" name="TX518"/>
              <a:gd fmla="*/ 302 h 701" name="TY518"/>
              <a:gd fmla="*/ 2341 w 3286" name="TX519"/>
              <a:gd fmla="*/ 307 h 701" name="TY519"/>
              <a:gd fmla="*/ 2328 w 3286" name="TX520"/>
              <a:gd fmla="*/ 313 h 701" name="TY520"/>
              <a:gd fmla="*/ 2314 w 3286" name="TX521"/>
              <a:gd fmla="*/ 320 h 701" name="TY521"/>
              <a:gd fmla="*/ 2302 w 3286" name="TX522"/>
              <a:gd fmla="*/ 327 h 701" name="TY522"/>
              <a:gd fmla="*/ 2289 w 3286" name="TX523"/>
              <a:gd fmla="*/ 336 h 701" name="TY523"/>
              <a:gd fmla="*/ 2275 w 3286" name="TX524"/>
              <a:gd fmla="*/ 345 h 701" name="TY524"/>
              <a:gd fmla="*/ 2263 w 3286" name="TX525"/>
              <a:gd fmla="*/ 355 h 701" name="TY525"/>
              <a:gd fmla="*/ 2252 w 3286" name="TX526"/>
              <a:gd fmla="*/ 365 h 701" name="TY526"/>
              <a:gd fmla="*/ 2240 w 3286" name="TX527"/>
              <a:gd fmla="*/ 377 h 701" name="TY527"/>
              <a:gd fmla="*/ 2228 w 3286" name="TX528"/>
              <a:gd fmla="*/ 390 h 701" name="TY528"/>
              <a:gd fmla="*/ 2217 w 3286" name="TX529"/>
              <a:gd fmla="*/ 404 h 701" name="TY529"/>
              <a:gd fmla="*/ 2199 w 3286" name="TX530"/>
              <a:gd fmla="*/ 429 h 701" name="TY530"/>
              <a:gd fmla="*/ 2182 w 3286" name="TX531"/>
              <a:gd fmla="*/ 454 h 701" name="TY531"/>
              <a:gd fmla="*/ 2169 w 3286" name="TX532"/>
              <a:gd fmla="*/ 479 h 701" name="TY532"/>
              <a:gd fmla="*/ 2159 w 3286" name="TX533"/>
              <a:gd fmla="*/ 502 h 701" name="TY533"/>
              <a:gd fmla="*/ 2149 w 3286" name="TX534"/>
              <a:gd fmla="*/ 527 h 701" name="TY534"/>
              <a:gd fmla="*/ 2143 w 3286" name="TX535"/>
              <a:gd fmla="*/ 552 h 701" name="TY535"/>
              <a:gd fmla="*/ 2140 w 3286" name="TX536"/>
              <a:gd fmla="*/ 577 h 701" name="TY536"/>
              <a:gd fmla="*/ 2138 w 3286" name="TX537"/>
              <a:gd fmla="*/ 603 h 701" name="TY537"/>
              <a:gd fmla="*/ 2138 w 3286" name="TX538"/>
              <a:gd fmla="*/ 614 h 701" name="TY538"/>
              <a:gd fmla="*/ 2140 w 3286" name="TX539"/>
              <a:gd fmla="*/ 625 h 701" name="TY539"/>
              <a:gd fmla="*/ 2142 w 3286" name="TX540"/>
              <a:gd fmla="*/ 636 h 701" name="TY540"/>
              <a:gd fmla="*/ 2144 w 3286" name="TX541"/>
              <a:gd fmla="*/ 645 h 701" name="TY541"/>
              <a:gd fmla="*/ 2147 w 3286" name="TX542"/>
              <a:gd fmla="*/ 654 h 701" name="TY542"/>
              <a:gd fmla="*/ 2151 w 3286" name="TX543"/>
              <a:gd fmla="*/ 661 h 701" name="TY543"/>
              <a:gd fmla="*/ 2156 w 3286" name="TX544"/>
              <a:gd fmla="*/ 668 h 701" name="TY544"/>
              <a:gd fmla="*/ 2161 w 3286" name="TX545"/>
              <a:gd fmla="*/ 674 h 701" name="TY545"/>
              <a:gd fmla="*/ 2167 w 3286" name="TX546"/>
              <a:gd fmla="*/ 680 h 701" name="TY546"/>
              <a:gd fmla="*/ 2174 w 3286" name="TX547"/>
              <a:gd fmla="*/ 684 h 701" name="TY547"/>
              <a:gd fmla="*/ 2181 w 3286" name="TX548"/>
              <a:gd fmla="*/ 688 h 701" name="TY548"/>
              <a:gd fmla="*/ 2188 w 3286" name="TX549"/>
              <a:gd fmla="*/ 691 h 701" name="TY549"/>
              <a:gd fmla="*/ 2198 w 3286" name="TX550"/>
              <a:gd fmla="*/ 693 h 701" name="TY550"/>
              <a:gd fmla="*/ 2206 w 3286" name="TX551"/>
              <a:gd fmla="*/ 695 h 701" name="TY551"/>
              <a:gd fmla="*/ 2216 w 3286" name="TX552"/>
              <a:gd fmla="*/ 697 h 701" name="TY552"/>
              <a:gd fmla="*/ 2227 w 3286" name="TX553"/>
              <a:gd fmla="*/ 697 h 701" name="TY553"/>
              <a:gd fmla="*/ 2240 w 3286" name="TX554"/>
              <a:gd fmla="*/ 697 h 701" name="TY554"/>
              <a:gd fmla="*/ 2254 w 3286" name="TX555"/>
              <a:gd fmla="*/ 694 h 701" name="TY555"/>
              <a:gd fmla="*/ 2268 w 3286" name="TX556"/>
              <a:gd fmla="*/ 693 h 701" name="TY556"/>
              <a:gd fmla="*/ 2283 w 3286" name="TX557"/>
              <a:gd fmla="*/ 689 h 701" name="TY557"/>
              <a:gd fmla="*/ 2297 w 3286" name="TX558"/>
              <a:gd fmla="*/ 686 h 701" name="TY558"/>
              <a:gd fmla="*/ 2312 w 3286" name="TX559"/>
              <a:gd fmla="*/ 681 h 701" name="TY559"/>
              <a:gd fmla="*/ 2343 w 3286" name="TX560"/>
              <a:gd fmla="*/ 669 h 701" name="TY560"/>
              <a:gd fmla="*/ 2376 w 3286" name="TX561"/>
              <a:gd fmla="*/ 654 h 701" name="TY561"/>
              <a:gd fmla="*/ 2410 w 3286" name="TX562"/>
              <a:gd fmla="*/ 636 h 701" name="TY562"/>
              <a:gd fmla="*/ 2445 w 3286" name="TX563"/>
              <a:gd fmla="*/ 613 h 701" name="TY563"/>
              <a:gd fmla="*/ 2482 w 3286" name="TX564"/>
              <a:gd fmla="*/ 588 h 701" name="TY564"/>
              <a:gd fmla="*/ 2461 w 3286" name="TX565"/>
              <a:gd fmla="*/ 568 h 701" name="TY565"/>
              <a:gd fmla="*/ 2426 w 3286" name="TX566"/>
              <a:gd fmla="*/ 588 h 701" name="TY566"/>
              <a:gd fmla="*/ 2393 w 3286" name="TX567"/>
              <a:gd fmla="*/ 605 h 701" name="TY567"/>
              <a:gd fmla="*/ 2366 w 3286" name="TX568"/>
              <a:gd fmla="*/ 617 h 701" name="TY568"/>
              <a:gd fmla="*/ 2345 w 3286" name="TX569"/>
              <a:gd fmla="*/ 626 h 701" name="TY569"/>
              <a:gd fmla="*/ 2330 w 3286" name="TX570"/>
              <a:gd fmla="*/ 631 h 701" name="TY570"/>
              <a:gd fmla="*/ 2316 w 3286" name="TX571"/>
              <a:gd fmla="*/ 635 h 701" name="TY571"/>
              <a:gd fmla="*/ 2303 w 3286" name="TX572"/>
              <a:gd fmla="*/ 636 h 701" name="TY572"/>
              <a:gd fmla="*/ 2290 w 3286" name="TX573"/>
              <a:gd fmla="*/ 637 h 701" name="TY573"/>
              <a:gd fmla="*/ 2278 w 3286" name="TX574"/>
              <a:gd fmla="*/ 636 h 701" name="TY574"/>
              <a:gd fmla="*/ 2267 w 3286" name="TX575"/>
              <a:gd fmla="*/ 633 h 701" name="TY575"/>
              <a:gd fmla="*/ 2258 w 3286" name="TX576"/>
              <a:gd fmla="*/ 630 h 701" name="TY576"/>
              <a:gd fmla="*/ 2250 w 3286" name="TX577"/>
              <a:gd fmla="*/ 624 h 701" name="TY577"/>
              <a:gd fmla="*/ 2247 w 3286" name="TX578"/>
              <a:gd fmla="*/ 620 h 701" name="TY578"/>
              <a:gd fmla="*/ 2244 w 3286" name="TX579"/>
              <a:gd fmla="*/ 616 h 701" name="TY579"/>
              <a:gd fmla="*/ 2240 w 3286" name="TX580"/>
              <a:gd fmla="*/ 606 h 701" name="TY580"/>
              <a:gd fmla="*/ 2237 w 3286" name="TX581"/>
              <a:gd fmla="*/ 593 h 701" name="TY581"/>
              <a:gd fmla="*/ 2236 w 3286" name="TX582"/>
              <a:gd fmla="*/ 577 h 701" name="TY582"/>
              <a:gd fmla="*/ 2237 w 3286" name="TX583"/>
              <a:gd fmla="*/ 555 h 701" name="TY583"/>
              <a:gd fmla="*/ 2242 w 3286" name="TX584"/>
              <a:gd fmla="*/ 530 h 701" name="TY584"/>
              <a:gd fmla="*/ 2337 w 3286" name="TX585"/>
              <a:gd fmla="*/ 496 h 701" name="TY585"/>
              <a:gd fmla="*/ 2370 w 3286" name="TX586"/>
              <a:gd fmla="*/ 483 h 701" name="TY586"/>
              <a:gd fmla="*/ 2392 w 3286" name="TX587"/>
              <a:gd fmla="*/ 474 h 701" name="TY587"/>
              <a:gd fmla="*/ 2424 w 3286" name="TX588"/>
              <a:gd fmla="*/ 458 h 701" name="TY588"/>
              <a:gd fmla="*/ 2452 w 3286" name="TX589"/>
              <a:gd fmla="*/ 443 h 701" name="TY589"/>
              <a:gd fmla="*/ 2473 w 3286" name="TX590"/>
              <a:gd fmla="*/ 429 h 701" name="TY590"/>
              <a:gd fmla="*/ 2482 w 3286" name="TX591"/>
              <a:gd fmla="*/ 420 h 701" name="TY591"/>
              <a:gd fmla="*/ 2490 w 3286" name="TX592"/>
              <a:gd fmla="*/ 413 h 701" name="TY592"/>
              <a:gd fmla="*/ 2502 w 3286" name="TX593"/>
              <a:gd fmla="*/ 399 h 701" name="TY593"/>
              <a:gd fmla="*/ 2507 w 3286" name="TX594"/>
              <a:gd fmla="*/ 392 h 701" name="TY594"/>
              <a:gd fmla="*/ 2510 w 3286" name="TX595"/>
              <a:gd fmla="*/ 383 h 701" name="TY595"/>
              <a:gd fmla="*/ 2513 w 3286" name="TX596"/>
              <a:gd fmla="*/ 376 h 701" name="TY596"/>
              <a:gd fmla="*/ 2515 w 3286" name="TX597"/>
              <a:gd fmla="*/ 369 h 701" name="TY597"/>
              <a:gd fmla="*/ 2516 w 3286" name="TX598"/>
              <a:gd fmla="*/ 362 h 701" name="TY598"/>
              <a:gd fmla="*/ 2517 w 3286" name="TX599"/>
              <a:gd fmla="*/ 354 h 701" name="TY599"/>
              <a:gd fmla="*/ 2516 w 3286" name="TX600"/>
              <a:gd fmla="*/ 346 h 701" name="TY600"/>
              <a:gd fmla="*/ 2515 w 3286" name="TX601"/>
              <a:gd fmla="*/ 340 h 701" name="TY601"/>
              <a:gd fmla="*/ 2514 w 3286" name="TX602"/>
              <a:gd fmla="*/ 333 h 701" name="TY602"/>
              <a:gd fmla="*/ 2511 w 3286" name="TX603"/>
              <a:gd fmla="*/ 328 h 701" name="TY603"/>
              <a:gd fmla="*/ 2508 w 3286" name="TX604"/>
              <a:gd fmla="*/ 323 h 701" name="TY604"/>
              <a:gd fmla="*/ 2504 w 3286" name="TX605"/>
              <a:gd fmla="*/ 318 h 701" name="TY605"/>
              <a:gd fmla="*/ 2500 w 3286" name="TX606"/>
              <a:gd fmla="*/ 313 h 701" name="TY606"/>
              <a:gd fmla="*/ 2495 w 3286" name="TX607"/>
              <a:gd fmla="*/ 308 h 701" name="TY607"/>
              <a:gd fmla="*/ 2396 w 3286" name="TX609"/>
              <a:gd fmla="*/ 427 h 701" name="TY609"/>
              <a:gd fmla="*/ 2396 w 3286" name="TX610"/>
              <a:gd fmla="*/ 427 h 701" name="TY610"/>
              <a:gd fmla="*/ 2383 w 3286" name="TX611"/>
              <a:gd fmla="*/ 437 h 701" name="TY611"/>
              <a:gd fmla="*/ 2368 w 3286" name="TX612"/>
              <a:gd fmla="*/ 446 h 701" name="TY612"/>
              <a:gd fmla="*/ 2352 w 3286" name="TX613"/>
              <a:gd fmla="*/ 456 h 701" name="TY613"/>
              <a:gd fmla="*/ 2335 w 3286" name="TX614"/>
              <a:gd fmla="*/ 465 h 701" name="TY614"/>
              <a:gd fmla="*/ 2316 w 3286" name="TX615"/>
              <a:gd fmla="*/ 474 h 701" name="TY615"/>
              <a:gd fmla="*/ 2294 w 3286" name="TX616"/>
              <a:gd fmla="*/ 483 h 701" name="TY616"/>
              <a:gd fmla="*/ 2249 w 3286" name="TX617"/>
              <a:gd fmla="*/ 500 h 701" name="TY617"/>
              <a:gd fmla="*/ 2256 w 3286" name="TX618"/>
              <a:gd fmla="*/ 474 h 701" name="TY618"/>
              <a:gd fmla="*/ 2265 w 3286" name="TX619"/>
              <a:gd fmla="*/ 448 h 701" name="TY619"/>
              <a:gd fmla="*/ 2275 w 3286" name="TX620"/>
              <a:gd fmla="*/ 421 h 701" name="TY620"/>
              <a:gd fmla="*/ 2289 w 3286" name="TX621"/>
              <a:gd fmla="*/ 395 h 701" name="TY621"/>
              <a:gd fmla="*/ 2299 w 3286" name="TX622"/>
              <a:gd fmla="*/ 380 h 701" name="TY622"/>
              <a:gd fmla="*/ 2310 w 3286" name="TX623"/>
              <a:gd fmla="*/ 365 h 701" name="TY623"/>
              <a:gd fmla="*/ 2323 w 3286" name="TX624"/>
              <a:gd fmla="*/ 354 h 701" name="TY624"/>
              <a:gd fmla="*/ 2336 w 3286" name="TX625"/>
              <a:gd fmla="*/ 344 h 701" name="TY625"/>
              <a:gd fmla="*/ 2347 w 3286" name="TX626"/>
              <a:gd fmla="*/ 338 h 701" name="TY626"/>
              <a:gd fmla="*/ 2358 w 3286" name="TX627"/>
              <a:gd fmla="*/ 333 h 701" name="TY627"/>
              <a:gd fmla="*/ 2368 w 3286" name="TX628"/>
              <a:gd fmla="*/ 331 h 701" name="TY628"/>
              <a:gd fmla="*/ 2380 w 3286" name="TX629"/>
              <a:gd fmla="*/ 331 h 701" name="TY629"/>
              <a:gd fmla="*/ 2390 w 3286" name="TX630"/>
              <a:gd fmla="*/ 331 h 701" name="TY630"/>
              <a:gd fmla="*/ 2399 w 3286" name="TX631"/>
              <a:gd fmla="*/ 333 h 701" name="TY631"/>
              <a:gd fmla="*/ 2408 w 3286" name="TX632"/>
              <a:gd fmla="*/ 337 h 701" name="TY632"/>
              <a:gd fmla="*/ 2415 w 3286" name="TX633"/>
              <a:gd fmla="*/ 343 h 701" name="TY633"/>
              <a:gd fmla="*/ 2421 w 3286" name="TX634"/>
              <a:gd fmla="*/ 349 h 701" name="TY634"/>
              <a:gd fmla="*/ 2426 w 3286" name="TX635"/>
              <a:gd fmla="*/ 356 h 701" name="TY635"/>
              <a:gd fmla="*/ 2428 w 3286" name="TX636"/>
              <a:gd fmla="*/ 364 h 701" name="TY636"/>
              <a:gd fmla="*/ 2429 w 3286" name="TX637"/>
              <a:gd fmla="*/ 374 h 701" name="TY637"/>
              <a:gd fmla="*/ 2428 w 3286" name="TX638"/>
              <a:gd fmla="*/ 381 h 701" name="TY638"/>
              <a:gd fmla="*/ 2427 w 3286" name="TX639"/>
              <a:gd fmla="*/ 388 h 701" name="TY639"/>
              <a:gd fmla="*/ 2424 w 3286" name="TX640"/>
              <a:gd fmla="*/ 394 h 701" name="TY640"/>
              <a:gd fmla="*/ 2421 w 3286" name="TX641"/>
              <a:gd fmla="*/ 401 h 701" name="TY641"/>
              <a:gd fmla="*/ 2416 w 3286" name="TX642"/>
              <a:gd fmla="*/ 407 h 701" name="TY642"/>
              <a:gd fmla="*/ 2410 w 3286" name="TX643"/>
              <a:gd fmla="*/ 414 h 701" name="TY643"/>
              <a:gd fmla="*/ 2396 w 3286" name="TX644"/>
              <a:gd fmla="*/ 427 h 701" name="TY644"/>
              <a:gd fmla="*/ 3270 w 3286" name="TX646"/>
              <a:gd fmla="*/ 39 h 701" name="TY646"/>
              <a:gd fmla="*/ 3270 w 3286" name="TX647"/>
              <a:gd fmla="*/ 39 h 701" name="TY647"/>
              <a:gd fmla="*/ 3263 w 3286" name="TX648"/>
              <a:gd fmla="*/ 34 h 701" name="TY648"/>
              <a:gd fmla="*/ 3253 w 3286" name="TX649"/>
              <a:gd fmla="*/ 31 h 701" name="TY649"/>
              <a:gd fmla="*/ 3242 w 3286" name="TX650"/>
              <a:gd fmla="*/ 29 h 701" name="TY650"/>
              <a:gd fmla="*/ 3232 w 3286" name="TX651"/>
              <a:gd fmla="*/ 28 h 701" name="TY651"/>
              <a:gd fmla="*/ 3208 w 3286" name="TX652"/>
              <a:gd fmla="*/ 29 h 701" name="TY652"/>
              <a:gd fmla="*/ 3184 w 3286" name="TX653"/>
              <a:gd fmla="*/ 33 h 701" name="TY653"/>
              <a:gd fmla="*/ 3158 w 3286" name="TX654"/>
              <a:gd fmla="*/ 38 h 701" name="TY654"/>
              <a:gd fmla="*/ 3133 w 3286" name="TX655"/>
              <a:gd fmla="*/ 45 h 701" name="TY655"/>
              <a:gd fmla="*/ 3106 w 3286" name="TX656"/>
              <a:gd fmla="*/ 54 h 701" name="TY656"/>
              <a:gd fmla="*/ 3083 w 3286" name="TX657"/>
              <a:gd fmla="*/ 65 h 701" name="TY657"/>
              <a:gd fmla="*/ 3059 w 3286" name="TX658"/>
              <a:gd fmla="*/ 77 h 701" name="TY658"/>
              <a:gd fmla="*/ 3038 w 3286" name="TX659"/>
              <a:gd fmla="*/ 91 h 701" name="TY659"/>
              <a:gd fmla="*/ 3018 w 3286" name="TX660"/>
              <a:gd fmla="*/ 108 h 701" name="TY660"/>
              <a:gd fmla="*/ 3000 w 3286" name="TX661"/>
              <a:gd fmla="*/ 125 h 701" name="TY661"/>
              <a:gd fmla="*/ 2985 w 3286" name="TX662"/>
              <a:gd fmla="*/ 144 h 701" name="TY662"/>
              <a:gd fmla="*/ 2970 w 3286" name="TX663"/>
              <a:gd fmla="*/ 164 h 701" name="TY663"/>
              <a:gd fmla="*/ 2957 w 3286" name="TX664"/>
              <a:gd fmla="*/ 188 h 701" name="TY664"/>
              <a:gd fmla="*/ 2944 w 3286" name="TX665"/>
              <a:gd fmla="*/ 218 h 701" name="TY665"/>
              <a:gd fmla="*/ 2930 w 3286" name="TX666"/>
              <a:gd fmla="*/ 253 h 701" name="TY666"/>
              <a:gd fmla="*/ 2916 w 3286" name="TX667"/>
              <a:gd fmla="*/ 296 h 701" name="TY667"/>
              <a:gd fmla="*/ 2893 w 3286" name="TX668"/>
              <a:gd fmla="*/ 294 h 701" name="TY668"/>
              <a:gd fmla="*/ 2876 w 3286" name="TX669"/>
              <a:gd fmla="*/ 293 h 701" name="TY669"/>
              <a:gd fmla="*/ 2861 w 3286" name="TX670"/>
              <a:gd fmla="*/ 294 h 701" name="TY670"/>
              <a:gd fmla="*/ 2845 w 3286" name="TX671"/>
              <a:gd fmla="*/ 295 h 701" name="TY671"/>
              <a:gd fmla="*/ 2830 w 3286" name="TX672"/>
              <a:gd fmla="*/ 299 h 701" name="TY672"/>
              <a:gd fmla="*/ 2813 w 3286" name="TX673"/>
              <a:gd fmla="*/ 303 h 701" name="TY673"/>
              <a:gd fmla="*/ 2796 w 3286" name="TX674"/>
              <a:gd fmla="*/ 309 h 701" name="TY674"/>
              <a:gd fmla="*/ 2780 w 3286" name="TX675"/>
              <a:gd fmla="*/ 315 h 701" name="TY675"/>
              <a:gd fmla="*/ 2762 w 3286" name="TX676"/>
              <a:gd fmla="*/ 325 h 701" name="TY676"/>
              <a:gd fmla="*/ 2744 w 3286" name="TX677"/>
              <a:gd fmla="*/ 334 h 701" name="TY677"/>
              <a:gd fmla="*/ 2726 w 3286" name="TX678"/>
              <a:gd fmla="*/ 345 h 701" name="TY678"/>
              <a:gd fmla="*/ 2708 w 3286" name="TX679"/>
              <a:gd fmla="*/ 357 h 701" name="TY679"/>
              <a:gd fmla="*/ 2691 w 3286" name="TX680"/>
              <a:gd fmla="*/ 371 h 701" name="TY680"/>
              <a:gd fmla="*/ 2675 w 3286" name="TX681"/>
              <a:gd fmla="*/ 387 h 701" name="TY681"/>
              <a:gd fmla="*/ 2658 w 3286" name="TX682"/>
              <a:gd fmla="*/ 404 h 701" name="TY682"/>
              <a:gd fmla="*/ 2643 w 3286" name="TX683"/>
              <a:gd fmla="*/ 421 h 701" name="TY683"/>
              <a:gd fmla="*/ 2627 w 3286" name="TX684"/>
              <a:gd fmla="*/ 440 h 701" name="TY684"/>
              <a:gd fmla="*/ 2613 w 3286" name="TX685"/>
              <a:gd fmla="*/ 461 h 701" name="TY685"/>
              <a:gd fmla="*/ 2598 w 3286" name="TX686"/>
              <a:gd fmla="*/ 482 h 701" name="TY686"/>
              <a:gd fmla="*/ 2587 w 3286" name="TX687"/>
              <a:gd fmla="*/ 504 h 701" name="TY687"/>
              <a:gd fmla="*/ 2576 w 3286" name="TX688"/>
              <a:gd fmla="*/ 523 h 701" name="TY688"/>
              <a:gd fmla="*/ 2568 w 3286" name="TX689"/>
              <a:gd fmla="*/ 543 h 701" name="TY689"/>
              <a:gd fmla="*/ 2562 w 3286" name="TX690"/>
              <a:gd fmla="*/ 561 h 701" name="TY690"/>
              <a:gd fmla="*/ 2557 w 3286" name="TX691"/>
              <a:gd fmla="*/ 579 h 701" name="TY691"/>
              <a:gd fmla="*/ 2554 w 3286" name="TX692"/>
              <a:gd fmla="*/ 597 h 701" name="TY692"/>
              <a:gd fmla="*/ 2553 w 3286" name="TX693"/>
              <a:gd fmla="*/ 613 h 701" name="TY693"/>
              <a:gd fmla="*/ 2553 w 3286" name="TX694"/>
              <a:gd fmla="*/ 624 h 701" name="TY694"/>
              <a:gd fmla="*/ 2554 w 3286" name="TX695"/>
              <a:gd fmla="*/ 633 h 701" name="TY695"/>
              <a:gd fmla="*/ 2557 w 3286" name="TX696"/>
              <a:gd fmla="*/ 642 h 701" name="TY696"/>
              <a:gd fmla="*/ 2559 w 3286" name="TX697"/>
              <a:gd fmla="*/ 650 h 701" name="TY697"/>
              <a:gd fmla="*/ 2562 w 3286" name="TX698"/>
              <a:gd fmla="*/ 658 h 701" name="TY698"/>
              <a:gd fmla="*/ 2565 w 3286" name="TX699"/>
              <a:gd fmla="*/ 664 h 701" name="TY699"/>
              <a:gd fmla="*/ 2570 w 3286" name="TX700"/>
              <a:gd fmla="*/ 672 h 701" name="TY700"/>
              <a:gd fmla="*/ 2575 w 3286" name="TX701"/>
              <a:gd fmla="*/ 678 h 701" name="TY701"/>
              <a:gd fmla="*/ 2581 w 3286" name="TX702"/>
              <a:gd fmla="*/ 682 h 701" name="TY702"/>
              <a:gd fmla="*/ 2587 w 3286" name="TX703"/>
              <a:gd fmla="*/ 687 h 701" name="TY703"/>
              <a:gd fmla="*/ 2593 w 3286" name="TX704"/>
              <a:gd fmla="*/ 691 h 701" name="TY704"/>
              <a:gd fmla="*/ 2600 w 3286" name="TX705"/>
              <a:gd fmla="*/ 693 h 701" name="TY705"/>
              <a:gd fmla="*/ 2607 w 3286" name="TX706"/>
              <a:gd fmla="*/ 695 h 701" name="TY706"/>
              <a:gd fmla="*/ 2614 w 3286" name="TX707"/>
              <a:gd fmla="*/ 698 h 701" name="TY707"/>
              <a:gd fmla="*/ 2629 w 3286" name="TX708"/>
              <a:gd fmla="*/ 699 h 701" name="TY708"/>
              <a:gd fmla="*/ 2649 w 3286" name="TX709"/>
              <a:gd fmla="*/ 698 h 701" name="TY709"/>
              <a:gd fmla="*/ 2670 w 3286" name="TX710"/>
              <a:gd fmla="*/ 693 h 701" name="TY710"/>
              <a:gd fmla="*/ 2693 w 3286" name="TX711"/>
              <a:gd fmla="*/ 687 h 701" name="TY711"/>
              <a:gd fmla="*/ 2717 w 3286" name="TX712"/>
              <a:gd fmla="*/ 678 h 701" name="TY712"/>
              <a:gd fmla="*/ 2728 w 3286" name="TX713"/>
              <a:gd fmla="*/ 672 h 701" name="TY713"/>
              <a:gd fmla="*/ 2742 w 3286" name="TX714"/>
              <a:gd fmla="*/ 664 h 701" name="TY714"/>
              <a:gd fmla="*/ 2770 w 3286" name="TX715"/>
              <a:gd fmla="*/ 647 h 701" name="TY715"/>
              <a:gd fmla="*/ 2802 w 3286" name="TX716"/>
              <a:gd fmla="*/ 624 h 701" name="TY716"/>
              <a:gd fmla="*/ 2837 w 3286" name="TX717"/>
              <a:gd fmla="*/ 595 h 701" name="TY717"/>
              <a:gd fmla="*/ 2817 w 3286" name="TX718"/>
              <a:gd fmla="*/ 653 h 701" name="TY718"/>
              <a:gd fmla="*/ 2811 w 3286" name="TX719"/>
              <a:gd fmla="*/ 668 h 701" name="TY719"/>
              <a:gd fmla="*/ 2810 w 3286" name="TX720"/>
              <a:gd fmla="*/ 679 h 701" name="TY720"/>
              <a:gd fmla="*/ 2810 w 3286" name="TX721"/>
              <a:gd fmla="*/ 682 h 701" name="TY721"/>
              <a:gd fmla="*/ 2812 w 3286" name="TX722"/>
              <a:gd fmla="*/ 686 h 701" name="TY722"/>
              <a:gd fmla="*/ 2814 w 3286" name="TX723"/>
              <a:gd fmla="*/ 689 h 701" name="TY723"/>
              <a:gd fmla="*/ 2819 w 3286" name="TX724"/>
              <a:gd fmla="*/ 693 h 701" name="TY724"/>
              <a:gd fmla="*/ 2824 w 3286" name="TX725"/>
              <a:gd fmla="*/ 695 h 701" name="TY725"/>
              <a:gd fmla="*/ 2829 w 3286" name="TX726"/>
              <a:gd fmla="*/ 698 h 701" name="TY726"/>
              <a:gd fmla="*/ 2836 w 3286" name="TX727"/>
              <a:gd fmla="*/ 699 h 701" name="TY727"/>
              <a:gd fmla="*/ 2842 w 3286" name="TX728"/>
              <a:gd fmla="*/ 699 h 701" name="TY728"/>
              <a:gd fmla="*/ 2860 w 3286" name="TX729"/>
              <a:gd fmla="*/ 698 h 701" name="TY729"/>
              <a:gd fmla="*/ 2880 w 3286" name="TX730"/>
              <a:gd fmla="*/ 693 h 701" name="TY730"/>
              <a:gd fmla="*/ 2903 w 3286" name="TX731"/>
              <a:gd fmla="*/ 686 h 701" name="TY731"/>
              <a:gd fmla="*/ 2929 w 3286" name="TX732"/>
              <a:gd fmla="*/ 675 h 701" name="TY732"/>
              <a:gd fmla="*/ 2950 w 3286" name="TX733"/>
              <a:gd fmla="*/ 664 h 701" name="TY733"/>
              <a:gd fmla="*/ 2978 w 3286" name="TX734"/>
              <a:gd fmla="*/ 649 h 701" name="TY734"/>
              <a:gd fmla="*/ 3011 w 3286" name="TX735"/>
              <a:gd fmla="*/ 630 h 701" name="TY735"/>
              <a:gd fmla="*/ 3049 w 3286" name="TX736"/>
              <a:gd fmla="*/ 606 h 701" name="TY736"/>
              <a:gd fmla="*/ 3031 w 3286" name="TX737"/>
              <a:gd fmla="*/ 588 h 701" name="TY737"/>
              <a:gd fmla="*/ 2982 w 3286" name="TX738"/>
              <a:gd fmla="*/ 617 h 701" name="TY738"/>
              <a:gd fmla="*/ 2964 w 3286" name="TX739"/>
              <a:gd fmla="*/ 626 h 701" name="TY739"/>
              <a:gd fmla="*/ 2951 w 3286" name="TX740"/>
              <a:gd fmla="*/ 632 h 701" name="TY740"/>
              <a:gd fmla="*/ 2938 w 3286" name="TX741"/>
              <a:gd fmla="*/ 637 h 701" name="TY741"/>
              <a:gd fmla="*/ 2926 w 3286" name="TX742"/>
              <a:gd fmla="*/ 638 h 701" name="TY742"/>
              <a:gd fmla="*/ 2919 w 3286" name="TX743"/>
              <a:gd fmla="*/ 637 h 701" name="TY743"/>
              <a:gd fmla="*/ 2916 w 3286" name="TX744"/>
              <a:gd fmla="*/ 636 h 701" name="TY744"/>
              <a:gd fmla="*/ 2913 w 3286" name="TX745"/>
              <a:gd fmla="*/ 633 h 701" name="TY745"/>
              <a:gd fmla="*/ 2911 w 3286" name="TX746"/>
              <a:gd fmla="*/ 631 h 701" name="TY746"/>
              <a:gd fmla="*/ 2910 w 3286" name="TX747"/>
              <a:gd fmla="*/ 629 h 701" name="TY747"/>
              <a:gd fmla="*/ 2908 w 3286" name="TX748"/>
              <a:gd fmla="*/ 620 h 701" name="TY748"/>
              <a:gd fmla="*/ 2910 w 3286" name="TX749"/>
              <a:gd fmla="*/ 611 h 701" name="TY749"/>
              <a:gd fmla="*/ 2912 w 3286" name="TX750"/>
              <a:gd fmla="*/ 595 h 701" name="TY750"/>
              <a:gd fmla="*/ 2924 w 3286" name="TX751"/>
              <a:gd fmla="*/ 555 h 701" name="TY751"/>
              <a:gd fmla="*/ 3010 w 3286" name="TX752"/>
              <a:gd fmla="*/ 274 h 701" name="TY752"/>
              <a:gd fmla="*/ 3038 w 3286" name="TX753"/>
              <a:gd fmla="*/ 183 h 701" name="TY753"/>
              <a:gd fmla="*/ 3047 w 3286" name="TX754"/>
              <a:gd fmla="*/ 156 h 701" name="TY754"/>
              <a:gd fmla="*/ 3054 w 3286" name="TX755"/>
              <a:gd fmla="*/ 139 h 701" name="TY755"/>
              <a:gd fmla="*/ 3061 w 3286" name="TX756"/>
              <a:gd fmla="*/ 125 h 701" name="TY756"/>
              <a:gd fmla="*/ 3068 w 3286" name="TX757"/>
              <a:gd fmla="*/ 112 h 701" name="TY757"/>
              <a:gd fmla="*/ 3077 w 3286" name="TX758"/>
              <a:gd fmla="*/ 103 h 701" name="TY758"/>
              <a:gd fmla="*/ 3085 w 3286" name="TX759"/>
              <a:gd fmla="*/ 96 h 701" name="TY759"/>
              <a:gd fmla="*/ 3093 w 3286" name="TX760"/>
              <a:gd fmla="*/ 93 h 701" name="TY760"/>
              <a:gd fmla="*/ 3102 w 3286" name="TX761"/>
              <a:gd fmla="*/ 89 h 701" name="TY761"/>
              <a:gd fmla="*/ 3111 w 3286" name="TX762"/>
              <a:gd fmla="*/ 87 h 701" name="TY762"/>
              <a:gd fmla="*/ 3122 w 3286" name="TX763"/>
              <a:gd fmla="*/ 87 h 701" name="TY763"/>
              <a:gd fmla="*/ 3143 w 3286" name="TX764"/>
              <a:gd fmla="*/ 88 h 701" name="TY764"/>
              <a:gd fmla="*/ 3178 w 3286" name="TX765"/>
              <a:gd fmla="*/ 91 h 701" name="TY765"/>
              <a:gd fmla="*/ 3212 w 3286" name="TX766"/>
              <a:gd fmla="*/ 95 h 701" name="TY766"/>
              <a:gd fmla="*/ 3235 w 3286" name="TX767"/>
              <a:gd fmla="*/ 96 h 701" name="TY767"/>
              <a:gd fmla="*/ 3246 w 3286" name="TX768"/>
              <a:gd fmla="*/ 95 h 701" name="TY768"/>
              <a:gd fmla="*/ 3255 w 3286" name="TX769"/>
              <a:gd fmla="*/ 94 h 701" name="TY769"/>
              <a:gd fmla="*/ 3264 w 3286" name="TX770"/>
              <a:gd fmla="*/ 90 h 701" name="TY770"/>
              <a:gd fmla="*/ 3271 w 3286" name="TX771"/>
              <a:gd fmla="*/ 87 h 701" name="TY771"/>
              <a:gd fmla="*/ 3277 w 3286" name="TX772"/>
              <a:gd fmla="*/ 82 h 701" name="TY772"/>
              <a:gd fmla="*/ 3282 w 3286" name="TX773"/>
              <a:gd fmla="*/ 76 h 701" name="TY773"/>
              <a:gd fmla="*/ 3284 w 3286" name="TX774"/>
              <a:gd fmla="*/ 70 h 701" name="TY774"/>
              <a:gd fmla="*/ 3284 w 3286" name="TX775"/>
              <a:gd fmla="*/ 63 h 701" name="TY775"/>
              <a:gd fmla="*/ 3284 w 3286" name="TX776"/>
              <a:gd fmla="*/ 56 h 701" name="TY776"/>
              <a:gd fmla="*/ 3280 w 3286" name="TX777"/>
              <a:gd fmla="*/ 50 h 701" name="TY777"/>
              <a:gd fmla="*/ 3277 w 3286" name="TX778"/>
              <a:gd fmla="*/ 44 h 701" name="TY778"/>
              <a:gd fmla="*/ 3270 w 3286" name="TX779"/>
              <a:gd fmla="*/ 39 h 701" name="TY779"/>
              <a:gd fmla="*/ 2875 w 3286" name="TX781"/>
              <a:gd fmla="*/ 440 h 701" name="TY781"/>
              <a:gd fmla="*/ 2875 w 3286" name="TX782"/>
              <a:gd fmla="*/ 440 h 701" name="TY782"/>
              <a:gd fmla="*/ 2862 w 3286" name="TX783"/>
              <a:gd fmla="*/ 482 h 701" name="TY783"/>
              <a:gd fmla="*/ 2850 w 3286" name="TX784"/>
              <a:gd fmla="*/ 516 h 701" name="TY784"/>
              <a:gd fmla="*/ 2841 w 3286" name="TX785"/>
              <a:gd fmla="*/ 539 h 701" name="TY785"/>
              <a:gd fmla="*/ 2836 w 3286" name="TX786"/>
              <a:gd fmla="*/ 549 h 701" name="TY786"/>
              <a:gd fmla="*/ 2831 w 3286" name="TX787"/>
              <a:gd fmla="*/ 555 h 701" name="TY787"/>
              <a:gd fmla="*/ 2817 w 3286" name="TX788"/>
              <a:gd fmla="*/ 573 h 701" name="TY788"/>
              <a:gd fmla="*/ 2799 w 3286" name="TX789"/>
              <a:gd fmla="*/ 589 h 701" name="TY789"/>
              <a:gd fmla="*/ 2780 w 3286" name="TX790"/>
              <a:gd fmla="*/ 604 h 701" name="TY790"/>
              <a:gd fmla="*/ 2757 w 3286" name="TX791"/>
              <a:gd fmla="*/ 618 h 701" name="TY791"/>
              <a:gd fmla="*/ 2742 w 3286" name="TX792"/>
              <a:gd fmla="*/ 625 h 701" name="TY792"/>
              <a:gd fmla="*/ 2726 w 3286" name="TX793"/>
              <a:gd fmla="*/ 631 h 701" name="TY793"/>
              <a:gd fmla="*/ 2713 w 3286" name="TX794"/>
              <a:gd fmla="*/ 633 h 701" name="TY794"/>
              <a:gd fmla="*/ 2700 w 3286" name="TX795"/>
              <a:gd fmla="*/ 635 h 701" name="TY795"/>
              <a:gd fmla="*/ 2689 w 3286" name="TX796"/>
              <a:gd fmla="*/ 633 h 701" name="TY796"/>
              <a:gd fmla="*/ 2680 w 3286" name="TX797"/>
              <a:gd fmla="*/ 631 h 701" name="TY797"/>
              <a:gd fmla="*/ 2670 w 3286" name="TX798"/>
              <a:gd fmla="*/ 626 h 701" name="TY798"/>
              <a:gd fmla="*/ 2662 w 3286" name="TX799"/>
              <a:gd fmla="*/ 620 h 701" name="TY799"/>
              <a:gd fmla="*/ 2655 w 3286" name="TX800"/>
              <a:gd fmla="*/ 612 h 701" name="TY800"/>
              <a:gd fmla="*/ 2649 w 3286" name="TX801"/>
              <a:gd fmla="*/ 603 h 701" name="TY801"/>
              <a:gd fmla="*/ 2646 w 3286" name="TX802"/>
              <a:gd fmla="*/ 592 h 701" name="TY802"/>
              <a:gd fmla="*/ 2645 w 3286" name="TX803"/>
              <a:gd fmla="*/ 581 h 701" name="TY803"/>
              <a:gd fmla="*/ 2645 w 3286" name="TX804"/>
              <a:gd fmla="*/ 568 h 701" name="TY804"/>
              <a:gd fmla="*/ 2647 w 3286" name="TX805"/>
              <a:gd fmla="*/ 554 h 701" name="TY805"/>
              <a:gd fmla="*/ 2650 w 3286" name="TX806"/>
              <a:gd fmla="*/ 539 h 701" name="TY806"/>
              <a:gd fmla="*/ 2653 w 3286" name="TX807"/>
              <a:gd fmla="*/ 524 h 701" name="TY807"/>
              <a:gd fmla="*/ 2659 w 3286" name="TX808"/>
              <a:gd fmla="*/ 508 h 701" name="TY808"/>
              <a:gd fmla="*/ 2665 w 3286" name="TX809"/>
              <a:gd fmla="*/ 493 h 701" name="TY809"/>
              <a:gd fmla="*/ 2672 w 3286" name="TX810"/>
              <a:gd fmla="*/ 475 h 701" name="TY810"/>
              <a:gd fmla="*/ 2681 w 3286" name="TX811"/>
              <a:gd fmla="*/ 458 h 701" name="TY811"/>
              <a:gd fmla="*/ 2690 w 3286" name="TX812"/>
              <a:gd fmla="*/ 442 h 701" name="TY812"/>
              <a:gd fmla="*/ 2699 w 3286" name="TX813"/>
              <a:gd fmla="*/ 426 h 701" name="TY813"/>
              <a:gd fmla="*/ 2708 w 3286" name="TX814"/>
              <a:gd fmla="*/ 412 h 701" name="TY814"/>
              <a:gd fmla="*/ 2718 w 3286" name="TX815"/>
              <a:gd fmla="*/ 399 h 701" name="TY815"/>
              <a:gd fmla="*/ 2727 w 3286" name="TX816"/>
              <a:gd fmla="*/ 388 h 701" name="TY816"/>
              <a:gd fmla="*/ 2737 w 3286" name="TX817"/>
              <a:gd fmla="*/ 379 h 701" name="TY817"/>
              <a:gd fmla="*/ 2746 w 3286" name="TX818"/>
              <a:gd fmla="*/ 370 h 701" name="TY818"/>
              <a:gd fmla="*/ 2756 w 3286" name="TX819"/>
              <a:gd fmla="*/ 363 h 701" name="TY819"/>
              <a:gd fmla="*/ 2775 w 3286" name="TX820"/>
              <a:gd fmla="*/ 352 h 701" name="TY820"/>
              <a:gd fmla="*/ 2784 w 3286" name="TX821"/>
              <a:gd fmla="*/ 349 h 701" name="TY821"/>
              <a:gd fmla="*/ 2795 w 3286" name="TX822"/>
              <a:gd fmla="*/ 345 h 701" name="TY822"/>
              <a:gd fmla="*/ 2805 w 3286" name="TX823"/>
              <a:gd fmla="*/ 343 h 701" name="TY823"/>
              <a:gd fmla="*/ 2814 w 3286" name="TX824"/>
              <a:gd fmla="*/ 340 h 701" name="TY824"/>
              <a:gd fmla="*/ 2825 w 3286" name="TX825"/>
              <a:gd fmla="*/ 339 h 701" name="TY825"/>
              <a:gd fmla="*/ 2835 w 3286" name="TX826"/>
              <a:gd fmla="*/ 339 h 701" name="TY826"/>
              <a:gd fmla="*/ 2846 w 3286" name="TX827"/>
              <a:gd fmla="*/ 339 h 701" name="TY827"/>
              <a:gd fmla="*/ 2862 w 3286" name="TX828"/>
              <a:gd fmla="*/ 340 h 701" name="TY828"/>
              <a:gd fmla="*/ 2904 w 3286" name="TX829"/>
              <a:gd fmla="*/ 348 h 701" name="TY829"/>
              <a:gd fmla="*/ 2875 w 3286" name="TX830"/>
              <a:gd fmla="*/ 440 h 701" name="TY830"/>
              <a:gd fmla="*/ 2073 w 3286" name="TX832"/>
              <a:gd fmla="*/ 308 h 701" name="TY832"/>
              <a:gd fmla="*/ 2073 w 3286" name="TX833"/>
              <a:gd fmla="*/ 308 h 701" name="TY833"/>
              <a:gd fmla="*/ 2067 w 3286" name="TX834"/>
              <a:gd fmla="*/ 305 h 701" name="TY834"/>
              <a:gd fmla="*/ 2060 w 3286" name="TX835"/>
              <a:gd fmla="*/ 301 h 701" name="TY835"/>
              <a:gd fmla="*/ 2045 w 3286" name="TX836"/>
              <a:gd fmla="*/ 296 h 701" name="TY836"/>
              <a:gd fmla="*/ 2027 w 3286" name="TX837"/>
              <a:gd fmla="*/ 293 h 701" name="TY837"/>
              <a:gd fmla="*/ 2007 w 3286" name="TX838"/>
              <a:gd fmla="*/ 292 h 701" name="TY838"/>
              <a:gd fmla="*/ 1992 w 3286" name="TX839"/>
              <a:gd fmla="*/ 293 h 701" name="TY839"/>
              <a:gd fmla="*/ 1976 w 3286" name="TX840"/>
              <a:gd fmla="*/ 294 h 701" name="TY840"/>
              <a:gd fmla="*/ 1962 w 3286" name="TX841"/>
              <a:gd fmla="*/ 296 h 701" name="TY841"/>
              <a:gd fmla="*/ 1948 w 3286" name="TX842"/>
              <a:gd fmla="*/ 299 h 701" name="TY842"/>
              <a:gd fmla="*/ 1933 w 3286" name="TX843"/>
              <a:gd fmla="*/ 302 h 701" name="TY843"/>
              <a:gd fmla="*/ 1919 w 3286" name="TX844"/>
              <a:gd fmla="*/ 307 h 701" name="TY844"/>
              <a:gd fmla="*/ 1906 w 3286" name="TX845"/>
              <a:gd fmla="*/ 313 h 701" name="TY845"/>
              <a:gd fmla="*/ 1893 w 3286" name="TX846"/>
              <a:gd fmla="*/ 320 h 701" name="TY846"/>
              <a:gd fmla="*/ 1880 w 3286" name="TX847"/>
              <a:gd fmla="*/ 327 h 701" name="TY847"/>
              <a:gd fmla="*/ 1867 w 3286" name="TX848"/>
              <a:gd fmla="*/ 336 h 701" name="TY848"/>
              <a:gd fmla="*/ 1855 w 3286" name="TX849"/>
              <a:gd fmla="*/ 345 h 701" name="TY849"/>
              <a:gd fmla="*/ 1841 w 3286" name="TX850"/>
              <a:gd fmla="*/ 355 h 701" name="TY850"/>
              <a:gd fmla="*/ 1830 w 3286" name="TX851"/>
              <a:gd fmla="*/ 365 h 701" name="TY851"/>
              <a:gd fmla="*/ 1818 w 3286" name="TX852"/>
              <a:gd fmla="*/ 377 h 701" name="TY852"/>
              <a:gd fmla="*/ 1807 w 3286" name="TX853"/>
              <a:gd fmla="*/ 390 h 701" name="TY853"/>
              <a:gd fmla="*/ 1795 w 3286" name="TX854"/>
              <a:gd fmla="*/ 404 h 701" name="TY854"/>
              <a:gd fmla="*/ 1777 w 3286" name="TX855"/>
              <a:gd fmla="*/ 429 h 701" name="TY855"/>
              <a:gd fmla="*/ 1762 w 3286" name="TX856"/>
              <a:gd fmla="*/ 454 h 701" name="TY856"/>
              <a:gd fmla="*/ 1747 w 3286" name="TX857"/>
              <a:gd fmla="*/ 479 h 701" name="TY857"/>
              <a:gd fmla="*/ 1737 w 3286" name="TX858"/>
              <a:gd fmla="*/ 502 h 701" name="TY858"/>
              <a:gd fmla="*/ 1728 w 3286" name="TX859"/>
              <a:gd fmla="*/ 527 h 701" name="TY859"/>
              <a:gd fmla="*/ 1721 w 3286" name="TX860"/>
              <a:gd fmla="*/ 552 h 701" name="TY860"/>
              <a:gd fmla="*/ 1717 w 3286" name="TX861"/>
              <a:gd fmla="*/ 577 h 701" name="TY861"/>
              <a:gd fmla="*/ 1716 w 3286" name="TX862"/>
              <a:gd fmla="*/ 603 h 701" name="TY862"/>
              <a:gd fmla="*/ 1717 w 3286" name="TX863"/>
              <a:gd fmla="*/ 614 h 701" name="TY863"/>
              <a:gd fmla="*/ 1719 w 3286" name="TX864"/>
              <a:gd fmla="*/ 625 h 701" name="TY864"/>
              <a:gd fmla="*/ 1720 w 3286" name="TX865"/>
              <a:gd fmla="*/ 636 h 701" name="TY865"/>
              <a:gd fmla="*/ 1722 w 3286" name="TX866"/>
              <a:gd fmla="*/ 645 h 701" name="TY866"/>
              <a:gd fmla="*/ 1726 w 3286" name="TX867"/>
              <a:gd fmla="*/ 654 h 701" name="TY867"/>
              <a:gd fmla="*/ 1729 w 3286" name="TX868"/>
              <a:gd fmla="*/ 661 h 701" name="TY868"/>
              <a:gd fmla="*/ 1734 w 3286" name="TX869"/>
              <a:gd fmla="*/ 668 h 701" name="TY869"/>
              <a:gd fmla="*/ 1739 w 3286" name="TX870"/>
              <a:gd fmla="*/ 674 h 701" name="TY870"/>
              <a:gd fmla="*/ 1745 w 3286" name="TX871"/>
              <a:gd fmla="*/ 680 h 701" name="TY871"/>
              <a:gd fmla="*/ 1752 w 3286" name="TX872"/>
              <a:gd fmla="*/ 684 h 701" name="TY872"/>
              <a:gd fmla="*/ 1759 w 3286" name="TX873"/>
              <a:gd fmla="*/ 688 h 701" name="TY873"/>
              <a:gd fmla="*/ 1768 w 3286" name="TX874"/>
              <a:gd fmla="*/ 691 h 701" name="TY874"/>
              <a:gd fmla="*/ 1776 w 3286" name="TX875"/>
              <a:gd fmla="*/ 693 h 701" name="TY875"/>
              <a:gd fmla="*/ 1785 w 3286" name="TX876"/>
              <a:gd fmla="*/ 695 h 701" name="TY876"/>
              <a:gd fmla="*/ 1795 w 3286" name="TX877"/>
              <a:gd fmla="*/ 697 h 701" name="TY877"/>
              <a:gd fmla="*/ 1806 w 3286" name="TX878"/>
              <a:gd fmla="*/ 697 h 701" name="TY878"/>
              <a:gd fmla="*/ 1819 w 3286" name="TX879"/>
              <a:gd fmla="*/ 697 h 701" name="TY879"/>
              <a:gd fmla="*/ 1832 w 3286" name="TX880"/>
              <a:gd fmla="*/ 694 h 701" name="TY880"/>
              <a:gd fmla="*/ 1846 w 3286" name="TX881"/>
              <a:gd fmla="*/ 693 h 701" name="TY881"/>
              <a:gd fmla="*/ 1861 w 3286" name="TX882"/>
              <a:gd fmla="*/ 689 h 701" name="TY882"/>
              <a:gd fmla="*/ 1876 w 3286" name="TX883"/>
              <a:gd fmla="*/ 686 h 701" name="TY883"/>
              <a:gd fmla="*/ 1890 w 3286" name="TX884"/>
              <a:gd fmla="*/ 681 h 701" name="TY884"/>
              <a:gd fmla="*/ 1921 w 3286" name="TX885"/>
              <a:gd fmla="*/ 669 h 701" name="TY885"/>
              <a:gd fmla="*/ 1955 w 3286" name="TX886"/>
              <a:gd fmla="*/ 654 h 701" name="TY886"/>
              <a:gd fmla="*/ 1988 w 3286" name="TX887"/>
              <a:gd fmla="*/ 636 h 701" name="TY887"/>
              <a:gd fmla="*/ 2023 w 3286" name="TX888"/>
              <a:gd fmla="*/ 613 h 701" name="TY888"/>
              <a:gd fmla="*/ 2060 w 3286" name="TX889"/>
              <a:gd fmla="*/ 588 h 701" name="TY889"/>
              <a:gd fmla="*/ 2039 w 3286" name="TX890"/>
              <a:gd fmla="*/ 568 h 701" name="TY890"/>
              <a:gd fmla="*/ 2004 w 3286" name="TX891"/>
              <a:gd fmla="*/ 588 h 701" name="TY891"/>
              <a:gd fmla="*/ 1971 w 3286" name="TX892"/>
              <a:gd fmla="*/ 605 h 701" name="TY892"/>
              <a:gd fmla="*/ 1945 w 3286" name="TX893"/>
              <a:gd fmla="*/ 617 h 701" name="TY893"/>
              <a:gd fmla="*/ 1923 w 3286" name="TX894"/>
              <a:gd fmla="*/ 626 h 701" name="TY894"/>
              <a:gd fmla="*/ 1908 w 3286" name="TX895"/>
              <a:gd fmla="*/ 631 h 701" name="TY895"/>
              <a:gd fmla="*/ 1894 w 3286" name="TX896"/>
              <a:gd fmla="*/ 635 h 701" name="TY896"/>
              <a:gd fmla="*/ 1881 w 3286" name="TX897"/>
              <a:gd fmla="*/ 636 h 701" name="TY897"/>
              <a:gd fmla="*/ 1868 w 3286" name="TX898"/>
              <a:gd fmla="*/ 637 h 701" name="TY898"/>
              <a:gd fmla="*/ 1856 w 3286" name="TX899"/>
              <a:gd fmla="*/ 636 h 701" name="TY899"/>
              <a:gd fmla="*/ 1845 w 3286" name="TX900"/>
              <a:gd fmla="*/ 633 h 701" name="TY900"/>
              <a:gd fmla="*/ 1836 w 3286" name="TX901"/>
              <a:gd fmla="*/ 630 h 701" name="TY901"/>
              <a:gd fmla="*/ 1828 w 3286" name="TX902"/>
              <a:gd fmla="*/ 624 h 701" name="TY902"/>
              <a:gd fmla="*/ 1825 w 3286" name="TX903"/>
              <a:gd fmla="*/ 620 h 701" name="TY903"/>
              <a:gd fmla="*/ 1822 w 3286" name="TX904"/>
              <a:gd fmla="*/ 616 h 701" name="TY904"/>
              <a:gd fmla="*/ 1819 w 3286" name="TX905"/>
              <a:gd fmla="*/ 606 h 701" name="TY905"/>
              <a:gd fmla="*/ 1815 w 3286" name="TX906"/>
              <a:gd fmla="*/ 593 h 701" name="TY906"/>
              <a:gd fmla="*/ 1815 w 3286" name="TX907"/>
              <a:gd fmla="*/ 577 h 701" name="TY907"/>
              <a:gd fmla="*/ 1816 w 3286" name="TX908"/>
              <a:gd fmla="*/ 555 h 701" name="TY908"/>
              <a:gd fmla="*/ 1820 w 3286" name="TX909"/>
              <a:gd fmla="*/ 530 h 701" name="TY909"/>
              <a:gd fmla="*/ 1915 w 3286" name="TX910"/>
              <a:gd fmla="*/ 496 h 701" name="TY910"/>
              <a:gd fmla="*/ 1948 w 3286" name="TX911"/>
              <a:gd fmla="*/ 483 h 701" name="TY911"/>
              <a:gd fmla="*/ 1970 w 3286" name="TX912"/>
              <a:gd fmla="*/ 474 h 701" name="TY912"/>
              <a:gd fmla="*/ 2002 w 3286" name="TX913"/>
              <a:gd fmla="*/ 458 h 701" name="TY913"/>
              <a:gd fmla="*/ 2030 w 3286" name="TX914"/>
              <a:gd fmla="*/ 443 h 701" name="TY914"/>
              <a:gd fmla="*/ 2051 w 3286" name="TX915"/>
              <a:gd fmla="*/ 429 h 701" name="TY915"/>
              <a:gd fmla="*/ 2061 w 3286" name="TX916"/>
              <a:gd fmla="*/ 420 h 701" name="TY916"/>
              <a:gd fmla="*/ 2068 w 3286" name="TX917"/>
              <a:gd fmla="*/ 413 h 701" name="TY917"/>
              <a:gd fmla="*/ 2080 w 3286" name="TX918"/>
              <a:gd fmla="*/ 399 h 701" name="TY918"/>
              <a:gd fmla="*/ 2085 w 3286" name="TX919"/>
              <a:gd fmla="*/ 392 h 701" name="TY919"/>
              <a:gd fmla="*/ 2088 w 3286" name="TX920"/>
              <a:gd fmla="*/ 383 h 701" name="TY920"/>
              <a:gd fmla="*/ 2092 w 3286" name="TX921"/>
              <a:gd fmla="*/ 376 h 701" name="TY921"/>
              <a:gd fmla="*/ 2093 w 3286" name="TX922"/>
              <a:gd fmla="*/ 369 h 701" name="TY922"/>
              <a:gd fmla="*/ 2095 w 3286" name="TX923"/>
              <a:gd fmla="*/ 362 h 701" name="TY923"/>
              <a:gd fmla="*/ 2095 w 3286" name="TX924"/>
              <a:gd fmla="*/ 354 h 701" name="TY924"/>
              <a:gd fmla="*/ 2095 w 3286" name="TX925"/>
              <a:gd fmla="*/ 346 h 701" name="TY925"/>
              <a:gd fmla="*/ 2094 w 3286" name="TX926"/>
              <a:gd fmla="*/ 340 h 701" name="TY926"/>
              <a:gd fmla="*/ 2092 w 3286" name="TX927"/>
              <a:gd fmla="*/ 333 h 701" name="TY927"/>
              <a:gd fmla="*/ 2089 w 3286" name="TX928"/>
              <a:gd fmla="*/ 328 h 701" name="TY928"/>
              <a:gd fmla="*/ 2086 w 3286" name="TX929"/>
              <a:gd fmla="*/ 323 h 701" name="TY929"/>
              <a:gd fmla="*/ 2082 w 3286" name="TX930"/>
              <a:gd fmla="*/ 318 h 701" name="TY930"/>
              <a:gd fmla="*/ 2078 w 3286" name="TX931"/>
              <a:gd fmla="*/ 313 h 701" name="TY931"/>
              <a:gd fmla="*/ 2073 w 3286" name="TX932"/>
              <a:gd fmla="*/ 308 h 701" name="TY932"/>
              <a:gd fmla="*/ 1974 w 3286" name="TX934"/>
              <a:gd fmla="*/ 427 h 701" name="TY934"/>
              <a:gd fmla="*/ 1974 w 3286" name="TX935"/>
              <a:gd fmla="*/ 427 h 701" name="TY935"/>
              <a:gd fmla="*/ 1961 w 3286" name="TX936"/>
              <a:gd fmla="*/ 437 h 701" name="TY936"/>
              <a:gd fmla="*/ 1946 w 3286" name="TX937"/>
              <a:gd fmla="*/ 446 h 701" name="TY937"/>
              <a:gd fmla="*/ 1931 w 3286" name="TX938"/>
              <a:gd fmla="*/ 456 h 701" name="TY938"/>
              <a:gd fmla="*/ 1913 w 3286" name="TX939"/>
              <a:gd fmla="*/ 465 h 701" name="TY939"/>
              <a:gd fmla="*/ 1894 w 3286" name="TX940"/>
              <a:gd fmla="*/ 474 h 701" name="TY940"/>
              <a:gd fmla="*/ 1874 w 3286" name="TX941"/>
              <a:gd fmla="*/ 483 h 701" name="TY941"/>
              <a:gd fmla="*/ 1827 w 3286" name="TX942"/>
              <a:gd fmla="*/ 500 h 701" name="TY942"/>
              <a:gd fmla="*/ 1834 w 3286" name="TX943"/>
              <a:gd fmla="*/ 474 h 701" name="TY943"/>
              <a:gd fmla="*/ 1843 w 3286" name="TX944"/>
              <a:gd fmla="*/ 448 h 701" name="TY944"/>
              <a:gd fmla="*/ 1855 w 3286" name="TX945"/>
              <a:gd fmla="*/ 421 h 701" name="TY945"/>
              <a:gd fmla="*/ 1867 w 3286" name="TX946"/>
              <a:gd fmla="*/ 395 h 701" name="TY946"/>
              <a:gd fmla="*/ 1877 w 3286" name="TX947"/>
              <a:gd fmla="*/ 380 h 701" name="TY947"/>
              <a:gd fmla="*/ 1889 w 3286" name="TX948"/>
              <a:gd fmla="*/ 365 h 701" name="TY948"/>
              <a:gd fmla="*/ 1901 w 3286" name="TX949"/>
              <a:gd fmla="*/ 354 h 701" name="TY949"/>
              <a:gd fmla="*/ 1915 w 3286" name="TX950"/>
              <a:gd fmla="*/ 344 h 701" name="TY950"/>
              <a:gd fmla="*/ 1925 w 3286" name="TX951"/>
              <a:gd fmla="*/ 338 h 701" name="TY951"/>
              <a:gd fmla="*/ 1937 w 3286" name="TX952"/>
              <a:gd fmla="*/ 333 h 701" name="TY952"/>
              <a:gd fmla="*/ 1948 w 3286" name="TX953"/>
              <a:gd fmla="*/ 331 h 701" name="TY953"/>
              <a:gd fmla="*/ 1958 w 3286" name="TX954"/>
              <a:gd fmla="*/ 331 h 701" name="TY954"/>
              <a:gd fmla="*/ 1969 w 3286" name="TX955"/>
              <a:gd fmla="*/ 331 h 701" name="TY955"/>
              <a:gd fmla="*/ 1979 w 3286" name="TX956"/>
              <a:gd fmla="*/ 333 h 701" name="TY956"/>
              <a:gd fmla="*/ 1987 w 3286" name="TX957"/>
              <a:gd fmla="*/ 337 h 701" name="TY957"/>
              <a:gd fmla="*/ 1994 w 3286" name="TX958"/>
              <a:gd fmla="*/ 343 h 701" name="TY958"/>
              <a:gd fmla="*/ 2000 w 3286" name="TX959"/>
              <a:gd fmla="*/ 349 h 701" name="TY959"/>
              <a:gd fmla="*/ 2004 w 3286" name="TX960"/>
              <a:gd fmla="*/ 356 h 701" name="TY960"/>
              <a:gd fmla="*/ 2007 w 3286" name="TX961"/>
              <a:gd fmla="*/ 364 h 701" name="TY961"/>
              <a:gd fmla="*/ 2007 w 3286" name="TX962"/>
              <a:gd fmla="*/ 374 h 701" name="TY962"/>
              <a:gd fmla="*/ 2007 w 3286" name="TX963"/>
              <a:gd fmla="*/ 381 h 701" name="TY963"/>
              <a:gd fmla="*/ 2006 w 3286" name="TX964"/>
              <a:gd fmla="*/ 388 h 701" name="TY964"/>
              <a:gd fmla="*/ 2002 w 3286" name="TX965"/>
              <a:gd fmla="*/ 394 h 701" name="TY965"/>
              <a:gd fmla="*/ 1999 w 3286" name="TX966"/>
              <a:gd fmla="*/ 401 h 701" name="TY966"/>
              <a:gd fmla="*/ 1994 w 3286" name="TX967"/>
              <a:gd fmla="*/ 407 h 701" name="TY967"/>
              <a:gd fmla="*/ 1989 w 3286" name="TX968"/>
              <a:gd fmla="*/ 414 h 701" name="TY968"/>
              <a:gd fmla="*/ 1974 w 3286" name="TX969"/>
              <a:gd fmla="*/ 427 h 701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6" h="701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slideLayout" Target="../slideLayouts/slideLayout4.xml"></Relationship><Relationship Id="rId3" Type="http://schemas.openxmlformats.org/officeDocument/2006/relationships/slideLayout" Target="../slideLayouts/slideLayout5.xml"></Relationship><Relationship Id="rId4" Type="http://schemas.openxmlformats.org/officeDocument/2006/relationships/slideLayout" Target="../slideLayouts/slideLayout6.xml"></Relationship><Relationship Id="rId5" Type="http://schemas.openxmlformats.org/officeDocument/2006/relationships/slideLayout" Target="../slideLayouts/slideLayout7.xml"></Relationship><Relationship Id="rId6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Layout" Target="../slideLayouts/slideLayout9.xml"></Relationship><Relationship Id="rId3" Type="http://schemas.openxmlformats.org/officeDocument/2006/relationships/slideLayout" Target="../slideLayouts/slideLayout10.xml"></Relationship><Relationship Id="rId4" Type="http://schemas.openxmlformats.org/officeDocument/2006/relationships/slideLayout" Target="../slideLayouts/slideLayout11.xml"></Relationship><Relationship Id="rId5" Type="http://schemas.openxmlformats.org/officeDocument/2006/relationships/slideLayout" Target="../slideLayouts/slideLayout12.xml"></Relationship><Relationship Id="rId6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48" r:id="rId1"/>
    <p:sldLayoutId id="2147485449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 hd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50" r:id="rId1"/>
    <p:sldLayoutId id="2147485451" r:id="rId2"/>
    <p:sldLayoutId id="2147485452" r:id="rId3"/>
    <p:sldLayoutId id="2147485453" r:id="rId4"/>
    <p:sldLayoutId id="2147485454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55" r:id="rId1"/>
    <p:sldLayoutId id="2147485456" r:id="rId2"/>
    <p:sldLayoutId id="2147485457" r:id="rId3"/>
    <p:sldLayoutId id="2147485458" r:id="rId4"/>
    <p:sldLayoutId id="2147485459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fImage25535348467.png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video" Target="../media/media1.mp4"></Relationship><Relationship Id="rId1" Type="http://schemas.microsoft.com/office/2007/relationships/media" Target="../media/media1.mp4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2.png"></Relationship><Relationship Id="rId8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video" Target="../media/media2.mp4"></Relationship><Relationship Id="rId1" Type="http://schemas.microsoft.com/office/2007/relationships/media" Target="../media/media2.mp4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2.png"></Relationship><Relationship Id="rId8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305595446334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46796255586500.png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image" Target="../media/fImage46796255669169.png"></Relationship><Relationship Id="rId4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134494515724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134494021478.png"></Relationship><Relationship Id="rId4" Type="http://schemas.openxmlformats.org/officeDocument/2006/relationships/image" Target="../media/fImage9387014069358.jpeg"></Relationship><Relationship Id="rId5" Type="http://schemas.openxmlformats.org/officeDocument/2006/relationships/image" Target="../media/fImage1224984076962.jpeg"></Relationship><Relationship Id="rId6" Type="http://schemas.openxmlformats.org/officeDocument/2006/relationships/image" Target="../media/fImage549704054464.jpe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134494135705.png"></Relationship><Relationship Id="rId4" Type="http://schemas.openxmlformats.org/officeDocument/2006/relationships/image" Target="../media/fImage905164178145.jpeg"></Relationship><Relationship Id="rId5" Type="http://schemas.openxmlformats.org/officeDocument/2006/relationships/image" Target="../media/fImage288684183281.jpeg"></Relationship><Relationship Id="rId6" Type="http://schemas.openxmlformats.org/officeDocument/2006/relationships/image" Target="../media/fImage958614196827.jpe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600244329961.jpeg"></Relationship><Relationship Id="rId4" Type="http://schemas.openxmlformats.org/officeDocument/2006/relationships/image" Target="../media/fImage246191433491.jpeg"></Relationship><Relationship Id="rId5" Type="http://schemas.openxmlformats.org/officeDocument/2006/relationships/image" Target="../media/fImage549504342995.jpeg"></Relationship><Relationship Id="rId6" Type="http://schemas.openxmlformats.org/officeDocument/2006/relationships/image" Target="../media/fImage779534371942.jpeg"></Relationship><Relationship Id="rId7" Type="http://schemas.openxmlformats.org/officeDocument/2006/relationships/image" Target="../media/fImage134494434827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134493955436.png"></Relationship><Relationship Id="rId4" Type="http://schemas.openxmlformats.org/officeDocument/2006/relationships/image" Target="../media/fImage137494532391.png"></Relationship><Relationship Id="rId5" Type="http://schemas.openxmlformats.org/officeDocument/2006/relationships/image" Target="../media/fImage140264544604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fImage134494633902.png"></Relationship><Relationship Id="rId4" Type="http://schemas.openxmlformats.org/officeDocument/2006/relationships/image" Target="../media/fImage13749465153.png"></Relationship><Relationship Id="rId5" Type="http://schemas.openxmlformats.org/officeDocument/2006/relationships/image" Target="../media/fImage14026466292.png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3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9.png"></Relationship><Relationship Id="rId5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텍스트 상자 10241"/>
          <p:cNvSpPr txBox="1">
            <a:spLocks/>
          </p:cNvSpPr>
          <p:nvPr/>
        </p:nvSpPr>
        <p:spPr>
          <a:xfrm rot="0">
            <a:off x="883285" y="4144010"/>
            <a:ext cx="5039995" cy="3390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chemeClr val="bg1">
                    <a:lumMod val="85000"/>
                  </a:schemeClr>
                </a:solidFill>
                <a:latin typeface="나눔바른고딕" charset="0"/>
                <a:ea typeface="나눔바른고딕" charset="0"/>
              </a:rPr>
              <a:t>축구 전술 최적 도우미</a:t>
            </a:r>
            <a:endParaRPr lang="ko-KR" altLang="en-US" sz="1600" cap="none" dirty="0" smtClean="0" b="0">
              <a:solidFill>
                <a:schemeClr val="bg1">
                  <a:lumMod val="8500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793750" y="1557655"/>
            <a:ext cx="5040630" cy="7092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>
                <a:solidFill>
                  <a:srgbClr val="00FFFF"/>
                </a:solidFill>
                <a:latin typeface="Arial" charset="0"/>
                <a:ea typeface="Arial" charset="0"/>
              </a:rPr>
              <a:t>OPTIMIZATION</a:t>
            </a:r>
            <a:endParaRPr lang="ko-KR" altLang="en-US" sz="5000" cap="none" dirty="0" smtClean="0" b="0">
              <a:solidFill>
                <a:srgbClr val="00FFFF"/>
              </a:solidFill>
              <a:latin typeface="Arial" charset="0"/>
              <a:ea typeface="Arial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789940" y="2258060"/>
            <a:ext cx="6217920" cy="18161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cap="none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FOOTBALL MANAGER</a:t>
            </a:r>
            <a:endParaRPr lang="ko-KR" altLang="en-US" sz="70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0246" name="도형 10245"/>
          <p:cNvSpPr>
            <a:spLocks/>
          </p:cNvSpPr>
          <p:nvPr/>
        </p:nvSpPr>
        <p:spPr>
          <a:xfrm rot="0">
            <a:off x="2148840" y="5840095"/>
            <a:ext cx="7014210" cy="80645"/>
          </a:xfrm>
          <a:prstGeom prst="rect"/>
          <a:solidFill>
            <a:srgbClr val="00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6561455" y="6144895"/>
            <a:ext cx="2136140" cy="4000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컴퓨터공학과</a:t>
            </a:r>
            <a:endParaRPr lang="ko-KR" altLang="en-US" sz="1000" cap="none" dirty="0" smtClean="0" b="1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20155159 전찬혁</a:t>
            </a:r>
            <a:endParaRPr lang="ko-KR" altLang="en-US" sz="1000" cap="none" dirty="0" smtClean="0" b="1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247" name="도형 10246"/>
          <p:cNvSpPr>
            <a:spLocks/>
          </p:cNvSpPr>
          <p:nvPr/>
        </p:nvSpPr>
        <p:spPr>
          <a:xfrm rot="0">
            <a:off x="7550785" y="133350"/>
            <a:ext cx="1402080" cy="575310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0248" name="도형 10247"/>
          <p:cNvSpPr>
            <a:spLocks/>
          </p:cNvSpPr>
          <p:nvPr/>
        </p:nvSpPr>
        <p:spPr>
          <a:xfrm rot="12720000">
            <a:off x="5998845" y="-412115"/>
            <a:ext cx="4496435" cy="1922145"/>
          </a:xfrm>
          <a:prstGeom prst="triangle"/>
          <a:solidFill>
            <a:srgbClr val="00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4D009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49" name="그림 10248" descr="C:/Users/chanhyeok/AppData/Roaming/PolarisOffice/ETemp/16360_55218608/fImage2553534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7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>
            <a:off x="5998845" y="-412115"/>
            <a:ext cx="4494530" cy="1920240"/>
            <a:chOff x="5998845" y="-412115"/>
            <a:chExt cx="4494530" cy="1920240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5165" cy="192087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711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317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시연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first" descr="C:/Users/chanhyeok/AppData/Roaming/PolarisOffice/ETemp/16360_55218608/image6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44700" y="224790"/>
            <a:ext cx="4896485" cy="64027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640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>
            <a:off x="5998845" y="-412115"/>
            <a:ext cx="4495800" cy="1921510"/>
            <a:chOff x="5998845" y="-412115"/>
            <a:chExt cx="4495800" cy="1921510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시연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second" descr="C:/Users/chanhyeok/AppData/Roaming/PolarisOffice/ETemp/16360_55218608/image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1465" y="1098550"/>
            <a:ext cx="8579485" cy="55733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640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그림 16406" descr="C:/Users/chanhyeok/AppData/Roaming/PolarisOffice/ETemp/16360_55218608/fImage30559544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1275" y="1504950"/>
            <a:ext cx="6522085" cy="4763770"/>
          </a:xfrm>
          <a:prstGeom prst="rect"/>
          <a:noFill/>
        </p:spPr>
      </p:pic>
      <p:sp>
        <p:nvSpPr>
          <p:cNvPr id="16408" name="도형 16407"/>
          <p:cNvSpPr>
            <a:spLocks/>
          </p:cNvSpPr>
          <p:nvPr/>
        </p:nvSpPr>
        <p:spPr>
          <a:xfrm rot="0">
            <a:off x="1310005" y="4939030"/>
            <a:ext cx="1744345" cy="349250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6409" name="도형 16408"/>
          <p:cNvSpPr>
            <a:spLocks/>
          </p:cNvSpPr>
          <p:nvPr/>
        </p:nvSpPr>
        <p:spPr>
          <a:xfrm rot="0">
            <a:off x="1734185" y="5759450"/>
            <a:ext cx="5797550" cy="349250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6410" name="도형 16409"/>
          <p:cNvSpPr>
            <a:spLocks/>
          </p:cNvSpPr>
          <p:nvPr/>
        </p:nvSpPr>
        <p:spPr>
          <a:xfrm rot="0">
            <a:off x="1310005" y="2978150"/>
            <a:ext cx="1753870" cy="330835"/>
          </a:xfrm>
          <a:prstGeom prst="rect"/>
          <a:noFill/>
          <a:ln w="5715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그림 16406" descr="C:/Users/chanhyeok/AppData/Roaming/PolarisOffice/ETemp/16360_55218608/fImage4679625558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5255" y="837565"/>
            <a:ext cx="2289810" cy="6021070"/>
          </a:xfrm>
          <a:prstGeom prst="rect"/>
          <a:noFill/>
        </p:spPr>
      </p:pic>
      <p:sp>
        <p:nvSpPr>
          <p:cNvPr id="16408" name="텍스트 상자 16407"/>
          <p:cNvSpPr txBox="1">
            <a:spLocks/>
          </p:cNvSpPr>
          <p:nvPr/>
        </p:nvSpPr>
        <p:spPr>
          <a:xfrm rot="0">
            <a:off x="5130800" y="1929765"/>
            <a:ext cx="3425825" cy="1016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RB</a:t>
            </a:r>
            <a:endParaRPr lang="ko-KR" altLang="en-US" sz="30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그림 1640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5255" y="837565"/>
            <a:ext cx="2289810" cy="6021070"/>
          </a:xfrm>
          <a:prstGeom prst="rect"/>
          <a:noFill/>
        </p:spPr>
      </p:pic>
      <p:sp>
        <p:nvSpPr>
          <p:cNvPr id="16408" name="텍스트 상자 16407"/>
          <p:cNvSpPr txBox="1">
            <a:spLocks/>
          </p:cNvSpPr>
          <p:nvPr/>
        </p:nvSpPr>
        <p:spPr>
          <a:xfrm>
            <a:off x="5130800" y="1929765"/>
            <a:ext cx="3426460" cy="4277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sng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RB</a:t>
            </a:r>
            <a:endParaRPr lang="ko-KR" altLang="en-US" sz="6000" cap="none" dirty="0" smtClean="0" b="0" strike="sng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rgbClr val="FF0000"/>
                </a:solidFill>
                <a:latin typeface="맑은 고딕" charset="0"/>
                <a:ea typeface="맑은 고딕" charset="0"/>
              </a:rPr>
              <a:t>CB</a:t>
            </a:r>
            <a:endParaRPr lang="ko-KR" altLang="en-US" sz="8000" cap="none" dirty="0" smtClean="0" b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FIFA 선정 올해 최고의 CB 8번</a:t>
            </a:r>
            <a:endParaRPr lang="ko-KR" altLang="en-US" sz="12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UEFA 선정 올해 최고의 CB 4번</a:t>
            </a:r>
            <a:endParaRPr lang="ko-KR" altLang="en-US" sz="12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챔피언스리그 우승 3번</a:t>
            </a:r>
            <a:endParaRPr lang="ko-KR" altLang="en-US" sz="12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2010년 남아공 월드컵 우승</a:t>
            </a:r>
            <a:endParaRPr lang="ko-KR" altLang="en-US" sz="12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+ 매우 많음</a:t>
            </a:r>
            <a:endParaRPr lang="ko-KR" altLang="en-US" sz="12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그림 16406" descr="C:/Users/chanhyeok/AppData/Roaming/PolarisOffice/ETemp/16360_55218608/fImage13449451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1475" y="2569210"/>
            <a:ext cx="5682615" cy="2182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pic>
        <p:nvPicPr>
          <p:cNvPr id="16407" name="그림 16406" descr="C:/Users/chanhyeok/AppData/Roaming/PolarisOffice/ETemp/16360_55218608/fImage1344940214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0" y="5190490"/>
            <a:ext cx="4341495" cy="1655445"/>
          </a:xfrm>
          <a:prstGeom prst="rect"/>
          <a:noFill/>
        </p:spPr>
      </p:pic>
      <p:pic>
        <p:nvPicPr>
          <p:cNvPr id="16409" name="그림 16408" descr="C:/Users/chanhyeok/AppData/Roaming/PolarisOffice/ETemp/16360_55218608/fImage938701406935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5900" y="1868805"/>
            <a:ext cx="2312035" cy="2394585"/>
          </a:xfrm>
          <a:prstGeom prst="rect"/>
          <a:noFill/>
        </p:spPr>
      </p:pic>
      <p:pic>
        <p:nvPicPr>
          <p:cNvPr id="16410" name="그림 16409" descr="C:/Users/chanhyeok/AppData/Roaming/PolarisOffice/ETemp/16360_55218608/fImage1224984076962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62955" y="2169160"/>
            <a:ext cx="3471545" cy="1958975"/>
          </a:xfrm>
          <a:prstGeom prst="rect"/>
          <a:noFill/>
        </p:spPr>
      </p:pic>
      <p:pic>
        <p:nvPicPr>
          <p:cNvPr id="16408" name="그림 16407" descr="C:/Users/chanhyeok/AppData/Roaming/PolarisOffice/ETemp/16360_55218608/fImage549704054464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3665" y="2178685"/>
            <a:ext cx="3344545" cy="1920875"/>
          </a:xfrm>
          <a:prstGeom prst="rect"/>
          <a:noFill/>
        </p:spPr>
      </p:pic>
      <p:sp>
        <p:nvSpPr>
          <p:cNvPr id="16411" name="Text Box 16410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공격수 부분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6412" name="텍스트 상자 16411"/>
          <p:cNvSpPr txBox="1">
            <a:spLocks/>
          </p:cNvSpPr>
          <p:nvPr/>
        </p:nvSpPr>
        <p:spPr>
          <a:xfrm rot="0">
            <a:off x="897890" y="4412615"/>
            <a:ext cx="765873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25400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RONALDO				KANE					MESSI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pic>
        <p:nvPicPr>
          <p:cNvPr id="16407" name="그림 16406" descr="C:/Users/chanhyeok/AppData/Roaming/PolarisOffice/ETemp/16360_55218608/fImage1344941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0" y="5190490"/>
            <a:ext cx="4341495" cy="1655445"/>
          </a:xfrm>
          <a:prstGeom prst="rect"/>
          <a:noFill/>
        </p:spPr>
      </p:pic>
      <p:pic>
        <p:nvPicPr>
          <p:cNvPr id="16411" name="그림 16410" descr="C:/Users/chanhyeok/AppData/Roaming/PolarisOffice/ETemp/16360_55218608/fImage905164178145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/>
          <a:stretch>
            <a:fillRect/>
          </a:stretch>
        </p:blipFill>
        <p:spPr>
          <a:xfrm rot="0">
            <a:off x="165100" y="1417955"/>
            <a:ext cx="2856865" cy="2635885"/>
          </a:xfrm>
          <a:prstGeom prst="rect"/>
          <a:noFill/>
        </p:spPr>
      </p:pic>
      <p:pic>
        <p:nvPicPr>
          <p:cNvPr id="16412" name="그림 16411" descr="C:/Users/chanhyeok/AppData/Roaming/PolarisOffice/ETemp/16360_55218608/fImage288684183281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37560" y="1301750"/>
            <a:ext cx="2092325" cy="2752725"/>
          </a:xfrm>
          <a:prstGeom prst="rect"/>
          <a:noFill/>
        </p:spPr>
      </p:pic>
      <p:pic>
        <p:nvPicPr>
          <p:cNvPr id="16413" name="그림 16412" descr="C:/Users/chanhyeok/AppData/Roaming/PolarisOffice/ETemp/16360_55218608/fImage958614196827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t="885" r="17993" b="112"/>
          <a:stretch>
            <a:fillRect/>
          </a:stretch>
        </p:blipFill>
        <p:spPr>
          <a:xfrm rot="0">
            <a:off x="5968365" y="1556385"/>
            <a:ext cx="2797175" cy="2497455"/>
          </a:xfrm>
          <a:prstGeom prst="rect"/>
          <a:noFill/>
        </p:spPr>
      </p:pic>
      <p:sp>
        <p:nvSpPr>
          <p:cNvPr id="16414" name="Text Box 16413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미드필더 부분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6415" name="텍스트 상자 16414"/>
          <p:cNvSpPr txBox="1">
            <a:spLocks/>
          </p:cNvSpPr>
          <p:nvPr/>
        </p:nvSpPr>
        <p:spPr>
          <a:xfrm rot="0">
            <a:off x="897890" y="4412615"/>
            <a:ext cx="765873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25400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PARK					POGBA				MODRIC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416" name="텍스트 상자 16415"/>
          <p:cNvSpPr txBox="1">
            <a:spLocks/>
          </p:cNvSpPr>
          <p:nvPr/>
        </p:nvSpPr>
        <p:spPr>
          <a:xfrm rot="0">
            <a:off x="1076960" y="4831715"/>
            <a:ext cx="318770" cy="38989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pic>
        <p:nvPicPr>
          <p:cNvPr id="16414" name="그림 16413" descr="C:/Users/chanhyeok/AppData/Roaming/PolarisOffice/ETemp/16360_55218608/fImage60024432996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" y="1330960"/>
            <a:ext cx="2138045" cy="2872105"/>
          </a:xfrm>
          <a:prstGeom prst="rect"/>
          <a:noFill/>
        </p:spPr>
      </p:pic>
      <p:pic>
        <p:nvPicPr>
          <p:cNvPr id="16415" name="그림 16414" descr="C:/Users/chanhyeok/AppData/Roaming/PolarisOffice/ETemp/16360_55218608/fImage246191433491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21865" y="898525"/>
            <a:ext cx="2160905" cy="3305175"/>
          </a:xfrm>
          <a:prstGeom prst="rect"/>
          <a:noFill/>
        </p:spPr>
      </p:pic>
      <p:pic>
        <p:nvPicPr>
          <p:cNvPr id="16416" name="그림 16415" descr="C:/Users/chanhyeok/AppData/Roaming/PolarisOffice/ETemp/16360_55218608/fImage549504342995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4" r="15695"/>
          <a:stretch>
            <a:fillRect/>
          </a:stretch>
        </p:blipFill>
        <p:spPr>
          <a:xfrm rot="0">
            <a:off x="4367530" y="806450"/>
            <a:ext cx="2303145" cy="3397885"/>
          </a:xfrm>
          <a:prstGeom prst="rect"/>
          <a:noFill/>
        </p:spPr>
      </p:pic>
      <p:pic>
        <p:nvPicPr>
          <p:cNvPr id="16417" name="그림 16416" descr="C:/Users/chanhyeok/AppData/Roaming/PolarisOffice/ETemp/16360_55218608/fImage779534371942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52260" y="1018540"/>
            <a:ext cx="2383155" cy="3185795"/>
          </a:xfrm>
          <a:prstGeom prst="rect"/>
          <a:noFill/>
        </p:spPr>
      </p:pic>
      <p:sp>
        <p:nvSpPr>
          <p:cNvPr id="16418" name="텍스트 상자 16417"/>
          <p:cNvSpPr txBox="1">
            <a:spLocks/>
          </p:cNvSpPr>
          <p:nvPr/>
        </p:nvSpPr>
        <p:spPr>
          <a:xfrm rot="0">
            <a:off x="179705" y="4442460"/>
            <a:ext cx="88404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25400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MARCELO			VIDIC			RAMOS			CARVAJAL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419" name="Text Box 16418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수비수 부분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20" name="그림 16419" descr="C:/Users/chanhyeok/AppData/Roaming/PolarisOffice/ETemp/16360_55218608/fImage13449443482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0" y="5190490"/>
            <a:ext cx="4341495" cy="16554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그림 16406" descr="C:/Users/chanhyeok/AppData/Roaming/PolarisOffice/ETemp/16360_55218608/fImage1344939554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5740" y="1507490"/>
            <a:ext cx="4759960" cy="1844040"/>
          </a:xfrm>
          <a:prstGeom prst="rect"/>
          <a:noFill/>
        </p:spPr>
      </p:pic>
      <p:sp>
        <p:nvSpPr>
          <p:cNvPr id="16408" name="텍스트 상자 16407"/>
          <p:cNvSpPr txBox="1">
            <a:spLocks/>
          </p:cNvSpPr>
          <p:nvPr/>
        </p:nvSpPr>
        <p:spPr>
          <a:xfrm rot="0">
            <a:off x="1839595" y="5295265"/>
            <a:ext cx="5774690" cy="6883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409" name="그림 16408" descr="C:/Users/chanhyeok/AppData/Roaming/PolarisOffice/ETemp/16360_55218608/fImage13749453239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5280" y="2716530"/>
            <a:ext cx="4516120" cy="2100580"/>
          </a:xfrm>
          <a:prstGeom prst="rect"/>
          <a:noFill/>
        </p:spPr>
      </p:pic>
      <p:pic>
        <p:nvPicPr>
          <p:cNvPr id="16410" name="그림 16409" descr="C:/Users/chanhyeok/AppData/Roaming/PolarisOffice/ETemp/16360_55218608/fImage14026454460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940" y="4265930"/>
            <a:ext cx="4430395" cy="2091690"/>
          </a:xfrm>
          <a:prstGeom prst="rect"/>
          <a:noFill/>
        </p:spPr>
      </p:pic>
      <p:sp>
        <p:nvSpPr>
          <p:cNvPr id="16411" name="텍스트 상자 16410"/>
          <p:cNvSpPr txBox="1">
            <a:spLocks/>
          </p:cNvSpPr>
          <p:nvPr/>
        </p:nvSpPr>
        <p:spPr>
          <a:xfrm rot="0">
            <a:off x="5534025" y="5115560"/>
            <a:ext cx="3126740" cy="13233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/>
                </a:solidFill>
                <a:latin typeface="Arial" charset="0"/>
                <a:ea typeface="Arial" charset="0"/>
              </a:rPr>
              <a:t>정확도 35 / 36</a:t>
            </a:r>
            <a:endParaRPr lang="ko-KR" altLang="en-US" sz="2000" cap="none" dirty="0" smtClean="0" b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chemeClr val="tx1"/>
                </a:solidFill>
                <a:latin typeface="Arial" charset="0"/>
                <a:ea typeface="Arial" charset="0"/>
              </a:rPr>
              <a:t>97.2%</a:t>
            </a:r>
            <a:endParaRPr lang="ko-KR" altLang="en-US" sz="6000" cap="none" dirty="0" smtClean="0" b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6412" name="도형 16411"/>
          <p:cNvSpPr>
            <a:spLocks/>
          </p:cNvSpPr>
          <p:nvPr/>
        </p:nvSpPr>
        <p:spPr>
          <a:xfrm rot="0">
            <a:off x="3350895" y="5040630"/>
            <a:ext cx="1062355" cy="50927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0" name="그룹 1"/>
          <p:cNvGrpSpPr>
            <a:grpSpLocks/>
          </p:cNvGrpSpPr>
          <p:nvPr/>
        </p:nvGrpSpPr>
        <p:grpSpPr bwMode="auto">
          <a:xfrm>
            <a:off x="763905" y="3145155"/>
            <a:ext cx="4351020" cy="400050"/>
            <a:chOff x="763905" y="3145155"/>
            <a:chExt cx="4351020" cy="400050"/>
          </a:xfrm>
        </p:grpSpPr>
        <p:sp>
          <p:nvSpPr>
            <p:cNvPr id="11286" name="Text Box 5"/>
            <p:cNvSpPr txBox="1">
              <a:spLocks/>
            </p:cNvSpPr>
            <p:nvPr/>
          </p:nvSpPr>
          <p:spPr bwMode="auto">
            <a:xfrm rot="0">
              <a:off x="763905" y="3145155"/>
              <a:ext cx="64960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00FFFF"/>
                  </a:solidFill>
                  <a:latin typeface="Arial Black" charset="0"/>
                  <a:ea typeface="Arial Black" charset="0"/>
                </a:rPr>
                <a:t>01.</a:t>
              </a:r>
              <a:endParaRPr lang="ko-KR" altLang="en-US" sz="2000" cap="none" dirty="0" smtClean="0" b="0">
                <a:solidFill>
                  <a:srgbClr val="00FFFF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7" name="Text Box 5"/>
            <p:cNvSpPr txBox="1">
              <a:spLocks/>
            </p:cNvSpPr>
            <p:nvPr/>
          </p:nvSpPr>
          <p:spPr bwMode="auto">
            <a:xfrm rot="0">
              <a:off x="1356995" y="3145155"/>
              <a:ext cx="375856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FM 소개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1271" name="그룹 2"/>
          <p:cNvGrpSpPr>
            <a:grpSpLocks/>
          </p:cNvGrpSpPr>
          <p:nvPr/>
        </p:nvGrpSpPr>
        <p:grpSpPr bwMode="auto">
          <a:xfrm>
            <a:off x="763905" y="3622040"/>
            <a:ext cx="4347210" cy="401320"/>
            <a:chOff x="763905" y="3622040"/>
            <a:chExt cx="4347210" cy="401320"/>
          </a:xfrm>
        </p:grpSpPr>
        <p:sp>
          <p:nvSpPr>
            <p:cNvPr id="11284" name="Text Box 5"/>
            <p:cNvSpPr txBox="1">
              <a:spLocks/>
            </p:cNvSpPr>
            <p:nvPr/>
          </p:nvSpPr>
          <p:spPr bwMode="auto">
            <a:xfrm rot="0">
              <a:off x="763905" y="3622675"/>
              <a:ext cx="64960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00FFFF"/>
                  </a:solidFill>
                  <a:latin typeface="Arial Black" charset="0"/>
                  <a:ea typeface="Arial Black" charset="0"/>
                </a:rPr>
                <a:t>02.</a:t>
              </a:r>
              <a:endParaRPr lang="ko-KR" altLang="en-US" sz="2000" cap="none" dirty="0" smtClean="0" b="0">
                <a:solidFill>
                  <a:srgbClr val="00FFFF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5" name="Text Box 5"/>
            <p:cNvSpPr txBox="1">
              <a:spLocks/>
            </p:cNvSpPr>
            <p:nvPr/>
          </p:nvSpPr>
          <p:spPr bwMode="auto">
            <a:xfrm rot="0">
              <a:off x="1358900" y="3622040"/>
              <a:ext cx="375475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프로그램 분석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1272" name="그룹 3"/>
          <p:cNvGrpSpPr>
            <a:grpSpLocks/>
          </p:cNvGrpSpPr>
          <p:nvPr/>
        </p:nvGrpSpPr>
        <p:grpSpPr bwMode="auto">
          <a:xfrm>
            <a:off x="763905" y="4122420"/>
            <a:ext cx="4351020" cy="400050"/>
            <a:chOff x="763905" y="4122420"/>
            <a:chExt cx="4351020" cy="400050"/>
          </a:xfrm>
        </p:grpSpPr>
        <p:sp>
          <p:nvSpPr>
            <p:cNvPr id="11282" name="Text Box 5"/>
            <p:cNvSpPr txBox="1">
              <a:spLocks/>
            </p:cNvSpPr>
            <p:nvPr/>
          </p:nvSpPr>
          <p:spPr bwMode="auto">
            <a:xfrm rot="0">
              <a:off x="763905" y="4122420"/>
              <a:ext cx="64960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00FFFF"/>
                  </a:solidFill>
                  <a:latin typeface="Arial Black" charset="0"/>
                  <a:ea typeface="Arial Black" charset="0"/>
                </a:rPr>
                <a:t>03.</a:t>
              </a:r>
              <a:endParaRPr lang="ko-KR" altLang="en-US" sz="2000" cap="none" dirty="0" smtClean="0" b="0">
                <a:solidFill>
                  <a:srgbClr val="00FFFF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3" name="Text Box 5"/>
            <p:cNvSpPr txBox="1">
              <a:spLocks/>
            </p:cNvSpPr>
            <p:nvPr/>
          </p:nvSpPr>
          <p:spPr bwMode="auto">
            <a:xfrm rot="0">
              <a:off x="1356995" y="4123055"/>
              <a:ext cx="375856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시연 영상 &amp; 분석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1273" name="그룹 4"/>
          <p:cNvGrpSpPr>
            <a:grpSpLocks/>
          </p:cNvGrpSpPr>
          <p:nvPr/>
        </p:nvGrpSpPr>
        <p:grpSpPr bwMode="auto">
          <a:xfrm>
            <a:off x="763905" y="4618355"/>
            <a:ext cx="4347210" cy="400050"/>
            <a:chOff x="763905" y="4618355"/>
            <a:chExt cx="4347210" cy="400050"/>
          </a:xfrm>
        </p:grpSpPr>
        <p:sp>
          <p:nvSpPr>
            <p:cNvPr id="11280" name="Text Box 5"/>
            <p:cNvSpPr txBox="1">
              <a:spLocks/>
            </p:cNvSpPr>
            <p:nvPr/>
          </p:nvSpPr>
          <p:spPr bwMode="auto">
            <a:xfrm rot="0">
              <a:off x="763905" y="4618990"/>
              <a:ext cx="64960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00FFFF"/>
                  </a:solidFill>
                  <a:latin typeface="Arial Black" charset="0"/>
                  <a:ea typeface="Arial Black" charset="0"/>
                </a:rPr>
                <a:t>04.</a:t>
              </a:r>
              <a:endParaRPr lang="ko-KR" altLang="en-US" sz="2000" cap="none" dirty="0" smtClean="0" b="0">
                <a:solidFill>
                  <a:srgbClr val="00FFFF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1" name="Text Box 5"/>
            <p:cNvSpPr txBox="1">
              <a:spLocks/>
            </p:cNvSpPr>
            <p:nvPr/>
          </p:nvSpPr>
          <p:spPr bwMode="auto">
            <a:xfrm rot="0">
              <a:off x="1358900" y="4618355"/>
              <a:ext cx="375475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개선 방향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0243" name="TextBox 19"/>
          <p:cNvSpPr txBox="1">
            <a:spLocks/>
          </p:cNvSpPr>
          <p:nvPr/>
        </p:nvSpPr>
        <p:spPr bwMode="auto">
          <a:xfrm rot="0">
            <a:off x="777875" y="2087880"/>
            <a:ext cx="5057775" cy="7842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500" cap="none" spc="-150" dirty="0" smtClean="0" b="1">
                <a:solidFill>
                  <a:schemeClr val="bg1"/>
                </a:solidFill>
                <a:latin typeface="Arial Black" charset="0"/>
                <a:ea typeface="Arial Black" charset="0"/>
              </a:rPr>
              <a:t>발표순서</a:t>
            </a:r>
            <a:endParaRPr lang="ko-KR" altLang="en-US" sz="4500" cap="none" dirty="0" smtClean="0" b="1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1269" name="TextBox 5"/>
          <p:cNvSpPr txBox="1">
            <a:spLocks/>
          </p:cNvSpPr>
          <p:nvPr/>
        </p:nvSpPr>
        <p:spPr bwMode="auto">
          <a:xfrm rot="0">
            <a:off x="815975" y="1878330"/>
            <a:ext cx="5039995" cy="3994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OPTIMIZATION</a:t>
            </a:r>
            <a:r>
              <a:rPr lang="en-US" altLang="ko-KR" sz="2000" cap="none" dirty="0" smtClean="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0">
                <a:solidFill>
                  <a:srgbClr val="00FFFF"/>
                </a:solidFill>
                <a:latin typeface="Arial" charset="0"/>
                <a:ea typeface="Arial" charset="0"/>
              </a:rPr>
              <a:t>FOOTBALL MANAGER</a:t>
            </a:r>
            <a:endParaRPr lang="ko-KR" altLang="en-US" sz="2000" cap="none" dirty="0" smtClean="0" b="0">
              <a:solidFill>
                <a:srgbClr val="00FFFF"/>
              </a:solidFill>
              <a:latin typeface="Arial" charset="0"/>
              <a:ea typeface="Arial" charset="0"/>
            </a:endParaRPr>
          </a:p>
        </p:txBody>
      </p:sp>
      <p:sp>
        <p:nvSpPr>
          <p:cNvPr id="11288" name="도형 11287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1289" name="도형 11288"/>
          <p:cNvSpPr>
            <a:spLocks/>
          </p:cNvSpPr>
          <p:nvPr/>
        </p:nvSpPr>
        <p:spPr>
          <a:xfrm rot="12720000">
            <a:off x="5998845" y="-412115"/>
            <a:ext cx="4496435" cy="1922145"/>
          </a:xfrm>
          <a:prstGeom prst="triangle"/>
          <a:solidFill>
            <a:srgbClr val="00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1290" name="그림 11289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6435" cy="1922145"/>
            <a:chOff x="5998845" y="-412115"/>
            <a:chExt cx="4496435" cy="192214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6435" cy="192214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8385"/>
            </a:xfrm>
            <a:prstGeom prst="rect"/>
            <a:noFill/>
          </p:spPr>
        </p:pic>
      </p:grpSp>
      <p:cxnSp>
        <p:nvCxnSpPr>
          <p:cNvPr id="16404" name="도형 16403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영상분석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VIDEO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6407" name="그림 16406" descr="C:/Users/chanhyeok/AppData/Roaming/PolarisOffice/ETemp/16360_55218608/fImage1344946339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5740" y="1507490"/>
            <a:ext cx="4759960" cy="1844040"/>
          </a:xfrm>
          <a:prstGeom prst="rect"/>
          <a:noFill/>
        </p:spPr>
      </p:pic>
      <p:sp>
        <p:nvSpPr>
          <p:cNvPr id="16408" name="텍스트 상자 16407"/>
          <p:cNvSpPr txBox="1">
            <a:spLocks/>
          </p:cNvSpPr>
          <p:nvPr/>
        </p:nvSpPr>
        <p:spPr>
          <a:xfrm rot="0">
            <a:off x="1839595" y="5295265"/>
            <a:ext cx="5774690" cy="6883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409" name="그림 16408" descr="C:/Users/chanhyeok/AppData/Roaming/PolarisOffice/ETemp/16360_55218608/fImage137494651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5280" y="2716530"/>
            <a:ext cx="4516120" cy="2100580"/>
          </a:xfrm>
          <a:prstGeom prst="rect"/>
          <a:noFill/>
        </p:spPr>
      </p:pic>
      <p:pic>
        <p:nvPicPr>
          <p:cNvPr id="16410" name="그림 16409" descr="C:/Users/chanhyeok/AppData/Roaming/PolarisOffice/ETemp/16360_55218608/fImage1402646629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940" y="4265930"/>
            <a:ext cx="4430395" cy="2091690"/>
          </a:xfrm>
          <a:prstGeom prst="rect"/>
          <a:noFill/>
        </p:spPr>
      </p:pic>
      <p:sp>
        <p:nvSpPr>
          <p:cNvPr id="16411" name="텍스트 상자 16410"/>
          <p:cNvSpPr txBox="1">
            <a:spLocks/>
          </p:cNvSpPr>
          <p:nvPr/>
        </p:nvSpPr>
        <p:spPr>
          <a:xfrm rot="0">
            <a:off x="5534025" y="5115560"/>
            <a:ext cx="3126740" cy="13233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/>
                </a:solidFill>
                <a:latin typeface="Arial" charset="0"/>
                <a:ea typeface="Arial" charset="0"/>
              </a:rPr>
              <a:t>정확도 35 / 36</a:t>
            </a:r>
            <a:endParaRPr lang="ko-KR" altLang="en-US" sz="2000" cap="none" dirty="0" smtClean="0" b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sngStrike">
                <a:solidFill>
                  <a:schemeClr val="tx1"/>
                </a:solidFill>
                <a:latin typeface="Arial" charset="0"/>
                <a:ea typeface="Arial" charset="0"/>
              </a:rPr>
              <a:t>97.2%</a:t>
            </a:r>
            <a:endParaRPr lang="ko-KR" altLang="en-US" sz="6000" cap="none" dirty="0" smtClean="0" b="0" strike="sngStrik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6412" name="도형 16411"/>
          <p:cNvSpPr>
            <a:spLocks/>
          </p:cNvSpPr>
          <p:nvPr/>
        </p:nvSpPr>
        <p:spPr>
          <a:xfrm rot="0">
            <a:off x="3350895" y="5040630"/>
            <a:ext cx="1062355" cy="50927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6413" name="도형 16412"/>
          <p:cNvSpPr>
            <a:spLocks/>
          </p:cNvSpPr>
          <p:nvPr/>
        </p:nvSpPr>
        <p:spPr>
          <a:xfrm rot="0">
            <a:off x="3635375" y="1720215"/>
            <a:ext cx="5280660" cy="2917825"/>
          </a:xfrm>
          <a:prstGeom prst="rect"/>
          <a:solidFill>
            <a:srgbClr val="FFFFFF"/>
          </a:solidFill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MODRIC</a:t>
            </a:r>
            <a:r>
              <a:rPr lang="en-US" altLang="ko-KR" sz="1800" cap="none" dirty="0" smtClean="0" b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 선수의</a:t>
            </a: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전체적으로 매우 높은 패스관련 수치와</a:t>
            </a: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준수한 속도로 실제 자주 뛰지 않는 위치가</a:t>
            </a: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나옴</a:t>
            </a: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+</a:t>
            </a:r>
            <a:endParaRPr lang="ko-KR" altLang="en-US" sz="18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부족한 선수 데이터 (윙어부문)</a:t>
            </a: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-&gt; 선수 데이터 들어나면 충분히 해결</a:t>
            </a:r>
            <a:endParaRPr lang="ko-KR" altLang="en-US" sz="1800" cap="none" dirty="0" smtClean="0" b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2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30445" cy="6858635"/>
          </a:xfrm>
          <a:custGeom>
            <a:gdLst>
              <a:gd fmla="*/ 0 w 4829177" name="TX0"/>
              <a:gd fmla="*/ 0 h 6858002" name="TY0"/>
              <a:gd fmla="*/ 591579 w 4829177" name="TX1"/>
              <a:gd fmla="*/ 0 h 6858002" name="TY1"/>
              <a:gd fmla="*/ 1852835 w 4829177" name="TX2"/>
              <a:gd fmla="*/ 0 h 6858002" name="TY2"/>
              <a:gd fmla="*/ 4829175 w 4829177" name="TX3"/>
              <a:gd fmla="*/ 0 h 6858002" name="TY3"/>
              <a:gd fmla="*/ 3323567 w 4829177" name="TX4"/>
              <a:gd fmla="*/ 2800350 h 6858002" name="TY4"/>
              <a:gd fmla="*/ 3679268 w 4829177" name="TX5"/>
              <a:gd fmla="*/ 2800350 h 6858002" name="TY5"/>
              <a:gd fmla="*/ 1497673 w 4829177" name="TX6"/>
              <a:gd fmla="*/ 6857999 h 6858002" name="TY6"/>
              <a:gd fmla="*/ 1141972 w 4829177" name="TX7"/>
              <a:gd fmla="*/ 6857999 h 6858002" name="TY7"/>
              <a:gd fmla="*/ 1141971 w 4829177" name="TX8"/>
              <a:gd fmla="*/ 6858000 h 6858002" name="TY8"/>
              <a:gd fmla="*/ 0 w 4829177" name="TX9"/>
              <a:gd fmla="*/ 6858000 h 6858002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7" h="6858002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369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009900"/>
                </a:solidFill>
                <a:latin typeface="Arial Black" charset="0"/>
                <a:ea typeface="Arial Black" charset="0"/>
              </a:rPr>
              <a:t>04</a:t>
            </a:r>
            <a:endParaRPr lang="ko-KR" altLang="en-US" sz="12000" cap="none" dirty="0" smtClean="0" b="0">
              <a:solidFill>
                <a:srgbClr val="00990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 bwMode="auto">
          <a:xfrm rot="0">
            <a:off x="4081780" y="2936875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개선방향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389" name="Text Box 16388"/>
          <p:cNvSpPr txBox="1">
            <a:spLocks/>
          </p:cNvSpPr>
          <p:nvPr/>
        </p:nvSpPr>
        <p:spPr bwMode="auto">
          <a:xfrm rot="0">
            <a:off x="4081780" y="3462655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IMPROVEMENT DIRECTION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6390" name="도형 16389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391" name="도형 16390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392" name="그림 16391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1432560"/>
            <a:ext cx="9145905" cy="4417695"/>
          </a:xfrm>
          <a:prstGeom prst="rect"/>
          <a:solidFill>
            <a:srgbClr val="6F6F6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0" flipH="1">
            <a:off x="3695700" y="2002155"/>
            <a:ext cx="1753235" cy="325056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6" name="그룹 20"/>
          <p:cNvGrpSpPr>
            <a:grpSpLocks/>
          </p:cNvGrpSpPr>
          <p:nvPr/>
        </p:nvGrpSpPr>
        <p:grpSpPr bwMode="auto">
          <a:xfrm>
            <a:off x="5521960" y="2835275"/>
            <a:ext cx="4076700" cy="2650490"/>
            <a:chOff x="5521960" y="2835275"/>
            <a:chExt cx="4076700" cy="2650490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 rot="0">
              <a:off x="5521960" y="3994150"/>
              <a:ext cx="3251835" cy="73787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아주 일부 함수화 되지 않는 작업들을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함수화 하여 수정이나 개선할 때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효율적으로 작업 가능하도록 개선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16" name="TextBox 19"/>
            <p:cNvSpPr txBox="1">
              <a:spLocks/>
            </p:cNvSpPr>
            <p:nvPr/>
          </p:nvSpPr>
          <p:spPr bwMode="auto">
            <a:xfrm rot="0">
              <a:off x="5521960" y="2835275"/>
              <a:ext cx="4078605" cy="6305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spc="-150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함수화</a:t>
              </a:r>
              <a:endParaRPr lang="ko-KR" altLang="en-US" sz="35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20493" name="TextBox 19"/>
            <p:cNvSpPr txBox="1">
              <a:spLocks/>
            </p:cNvSpPr>
            <p:nvPr/>
          </p:nvSpPr>
          <p:spPr bwMode="auto">
            <a:xfrm rot="0">
              <a:off x="5521960" y="3359150"/>
              <a:ext cx="407860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1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Source</a:t>
              </a:r>
              <a:endParaRPr lang="ko-KR" altLang="en-US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grpSp>
        <p:nvGrpSpPr>
          <p:cNvPr id="20487" name="그룹 22"/>
          <p:cNvGrpSpPr>
            <a:grpSpLocks/>
          </p:cNvGrpSpPr>
          <p:nvPr/>
        </p:nvGrpSpPr>
        <p:grpSpPr bwMode="auto">
          <a:xfrm>
            <a:off x="408940" y="2301875"/>
            <a:ext cx="4165600" cy="2650490"/>
            <a:chOff x="408940" y="2301875"/>
            <a:chExt cx="4165600" cy="2650490"/>
          </a:xfrm>
        </p:grpSpPr>
        <p:sp>
          <p:nvSpPr>
            <p:cNvPr id="17" name="제목 2"/>
            <p:cNvSpPr txBox="1">
              <a:spLocks/>
            </p:cNvSpPr>
            <p:nvPr/>
          </p:nvSpPr>
          <p:spPr bwMode="auto">
            <a:xfrm rot="0">
              <a:off x="408940" y="3860800"/>
              <a:ext cx="3251835" cy="89217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현재 콘솔 창으로 되어 있지만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윈도우 폼과 같은 것을 이용해서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사용할때 편하고 좀도 눈에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잘 들어오도록 개선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18" name="TextBox 19"/>
            <p:cNvSpPr txBox="1">
              <a:spLocks/>
            </p:cNvSpPr>
            <p:nvPr/>
          </p:nvSpPr>
          <p:spPr bwMode="auto">
            <a:xfrm rot="0">
              <a:off x="422275" y="2301875"/>
              <a:ext cx="4078605" cy="6305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spc="-150" dirty="0" smtClean="0" b="0">
                  <a:solidFill>
                    <a:schemeClr val="bg1"/>
                  </a:solidFill>
                  <a:latin typeface="나눔바른고딕" charset="0"/>
                  <a:ea typeface="나눔바른고딕" charset="0"/>
                </a:rPr>
                <a:t>UI 제작</a:t>
              </a:r>
              <a:endParaRPr lang="ko-KR" altLang="en-US" sz="3500" cap="none" dirty="0" smtClean="0" b="0">
                <a:solidFill>
                  <a:schemeClr val="bg1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20490" name="TextBox 19"/>
            <p:cNvSpPr txBox="1">
              <a:spLocks/>
            </p:cNvSpPr>
            <p:nvPr/>
          </p:nvSpPr>
          <p:spPr bwMode="auto">
            <a:xfrm rot="0">
              <a:off x="478790" y="3344545"/>
              <a:ext cx="4078605" cy="3384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FORM</a:t>
              </a:r>
              <a:endParaRPr lang="ko-KR" altLang="en-US" sz="1600" cap="none" dirty="0" smtClean="0" b="1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sp>
        <p:nvSpPr>
          <p:cNvPr id="20494" name="도형 20493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20495" name="그림 20494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115"/>
          </a:xfrm>
          <a:prstGeom prst="rect"/>
          <a:noFill/>
        </p:spPr>
      </p:pic>
      <p:cxnSp>
        <p:nvCxnSpPr>
          <p:cNvPr id="20498" name="도형 20497"/>
          <p:cNvCxnSpPr/>
          <p:nvPr/>
        </p:nvCxnSpPr>
        <p:spPr>
          <a:xfrm rot="0">
            <a:off x="260985" y="377190"/>
            <a:ext cx="3175" cy="727075"/>
          </a:xfrm>
          <a:prstGeom prst="line"/>
          <a:ln w="381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9" name="TextBox 20498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rgbClr val="009900"/>
                </a:solidFill>
                <a:latin typeface="Arial Black" charset="0"/>
                <a:ea typeface="Arial Black" charset="0"/>
              </a:rPr>
              <a:t>개선방향</a:t>
            </a:r>
            <a:endParaRPr lang="ko-KR" altLang="en-US" sz="3500" cap="none" dirty="0" smtClean="0" b="0">
              <a:solidFill>
                <a:srgbClr val="00990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20500" name="Text Box 20499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009900"/>
                </a:solidFill>
                <a:latin typeface="Arial" charset="0"/>
                <a:ea typeface="Arial" charset="0"/>
              </a:rPr>
              <a:t># IMPROVEMENT DIRECTION</a:t>
            </a:r>
            <a:endParaRPr lang="ko-KR" altLang="en-US" sz="1600" cap="none" dirty="0" smtClean="0" b="1">
              <a:solidFill>
                <a:srgbClr val="009900"/>
              </a:solidFill>
              <a:latin typeface="Arial" charset="0"/>
              <a:ea typeface="Arial" charset="0"/>
            </a:endParaRPr>
          </a:p>
        </p:txBody>
      </p:sp>
      <p:pic>
        <p:nvPicPr>
          <p:cNvPr id="20501" name="그림 20500" descr="C:/Users/chanhyeok/AppData/Roaming/PolarisOffice/ETemp/16360_55218608/image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900545" y="2691765"/>
            <a:ext cx="953135" cy="973455"/>
          </a:xfrm>
          <a:prstGeom prst="rect"/>
          <a:noFill/>
        </p:spPr>
      </p:pic>
      <p:pic>
        <p:nvPicPr>
          <p:cNvPr id="20502" name="그림 20501" descr="C:/Users/chanhyeok/AppData/Roaming/PolarisOffice/ETemp/16360_55218608/image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92045" y="2448560"/>
            <a:ext cx="1826895" cy="1052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5"/>
          <p:cNvSpPr txBox="1">
            <a:spLocks/>
          </p:cNvSpPr>
          <p:nvPr/>
        </p:nvSpPr>
        <p:spPr bwMode="auto">
          <a:xfrm rot="0">
            <a:off x="793750" y="1557655"/>
            <a:ext cx="5039995" cy="3994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OPTIMIZATION</a:t>
            </a:r>
            <a:r>
              <a:rPr lang="en-US" altLang="ko-KR" sz="2000" cap="none" dirty="0" smtClean="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0">
                <a:solidFill>
                  <a:srgbClr val="00FFFF"/>
                </a:solidFill>
                <a:latin typeface="Arial" charset="0"/>
                <a:ea typeface="Arial" charset="0"/>
              </a:rPr>
              <a:t>FOOTBALL MANAGER</a:t>
            </a:r>
            <a:endParaRPr lang="ko-KR" altLang="en-US" sz="2000" cap="none" dirty="0" smtClean="0" b="0">
              <a:solidFill>
                <a:srgbClr val="00FFFF"/>
              </a:solidFill>
              <a:latin typeface="Arial" charset="0"/>
              <a:ea typeface="Arial" charset="0"/>
            </a:endParaRPr>
          </a:p>
        </p:txBody>
      </p:sp>
      <p:sp>
        <p:nvSpPr>
          <p:cNvPr id="22532" name="TextBox 5"/>
          <p:cNvSpPr txBox="1">
            <a:spLocks/>
          </p:cNvSpPr>
          <p:nvPr/>
        </p:nvSpPr>
        <p:spPr bwMode="auto">
          <a:xfrm rot="0">
            <a:off x="803275" y="2218055"/>
            <a:ext cx="6218555" cy="10147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감사합니다</a:t>
            </a:r>
            <a:endParaRPr lang="ko-KR" altLang="en-US" sz="6000" cap="none" dirty="0" smtClean="0" b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2533" name="도형 22532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22534" name="도형 22533"/>
          <p:cNvSpPr>
            <a:spLocks/>
          </p:cNvSpPr>
          <p:nvPr/>
        </p:nvSpPr>
        <p:spPr>
          <a:xfrm rot="12720000">
            <a:off x="5998845" y="-412115"/>
            <a:ext cx="4496435" cy="1922145"/>
          </a:xfrm>
          <a:prstGeom prst="triangle"/>
          <a:solidFill>
            <a:srgbClr val="00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22535" name="그림 22534" descr="C:/Users/chanhyeok/AppData/Roaming/PolarisOffice/ETemp/16360_55218608/image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935855" y="1974215"/>
            <a:ext cx="4204335" cy="42183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2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30445" cy="6858635"/>
          </a:xfrm>
          <a:custGeom>
            <a:gdLst>
              <a:gd fmla="*/ 0 w 4829177" name="TX0"/>
              <a:gd fmla="*/ 0 h 6858002" name="TY0"/>
              <a:gd fmla="*/ 591579 w 4829177" name="TX1"/>
              <a:gd fmla="*/ 0 h 6858002" name="TY1"/>
              <a:gd fmla="*/ 1852835 w 4829177" name="TX2"/>
              <a:gd fmla="*/ 0 h 6858002" name="TY2"/>
              <a:gd fmla="*/ 4829175 w 4829177" name="TX3"/>
              <a:gd fmla="*/ 0 h 6858002" name="TY3"/>
              <a:gd fmla="*/ 3323567 w 4829177" name="TX4"/>
              <a:gd fmla="*/ 2800350 h 6858002" name="TY4"/>
              <a:gd fmla="*/ 3679268 w 4829177" name="TX5"/>
              <a:gd fmla="*/ 2800350 h 6858002" name="TY5"/>
              <a:gd fmla="*/ 1497673 w 4829177" name="TX6"/>
              <a:gd fmla="*/ 6857999 h 6858002" name="TY6"/>
              <a:gd fmla="*/ 1141972 w 4829177" name="TX7"/>
              <a:gd fmla="*/ 6857999 h 6858002" name="TY7"/>
              <a:gd fmla="*/ 1141971 w 4829177" name="TX8"/>
              <a:gd fmla="*/ 6858000 h 6858002" name="TY8"/>
              <a:gd fmla="*/ 0 w 4829177" name="TX9"/>
              <a:gd fmla="*/ 6858000 h 6858002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7" h="6858002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006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242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FF0066"/>
                </a:solidFill>
                <a:latin typeface="Arial Black" charset="0"/>
                <a:ea typeface="Arial Black" charset="0"/>
              </a:rPr>
              <a:t>01</a:t>
            </a:r>
            <a:endParaRPr lang="ko-KR" altLang="en-US" sz="12000" cap="none" dirty="0" smtClean="0" b="0">
              <a:solidFill>
                <a:srgbClr val="FF0066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4"/>
          <p:cNvSpPr txBox="1">
            <a:spLocks/>
          </p:cNvSpPr>
          <p:nvPr/>
        </p:nvSpPr>
        <p:spPr bwMode="auto">
          <a:xfrm rot="0">
            <a:off x="4081780" y="2936875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FM 소개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2293" name="Text Box 5"/>
          <p:cNvSpPr txBox="1">
            <a:spLocks/>
          </p:cNvSpPr>
          <p:nvPr/>
        </p:nvSpPr>
        <p:spPr bwMode="auto">
          <a:xfrm rot="0">
            <a:off x="4081780" y="3462655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INTRODUCE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2294" name="도형 12293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2295" name="도형 12294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FF00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2296" name="그림 12295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2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FM 소개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2293" name="Text Box 12292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INTRODUCE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2294" name="도형 12293"/>
          <p:cNvSpPr>
            <a:spLocks/>
          </p:cNvSpPr>
          <p:nvPr/>
        </p:nvSpPr>
        <p:spPr>
          <a:xfrm rot="0">
            <a:off x="7550785" y="133350"/>
            <a:ext cx="1402715" cy="57594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2295" name="도형 12294"/>
          <p:cNvSpPr>
            <a:spLocks/>
          </p:cNvSpPr>
          <p:nvPr/>
        </p:nvSpPr>
        <p:spPr>
          <a:xfrm rot="12720000">
            <a:off x="5998845" y="-412115"/>
            <a:ext cx="4496435" cy="1922145"/>
          </a:xfrm>
          <a:prstGeom prst="triangle"/>
          <a:solidFill>
            <a:srgbClr val="FF00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2296" name="그림 12295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8385"/>
          </a:xfrm>
          <a:prstGeom prst="rect"/>
          <a:noFill/>
        </p:spPr>
      </p:pic>
      <p:cxnSp>
        <p:nvCxnSpPr>
          <p:cNvPr id="12297" name="도형 12296"/>
          <p:cNvCxnSpPr/>
          <p:nvPr/>
        </p:nvCxnSpPr>
        <p:spPr>
          <a:xfrm rot="0">
            <a:off x="260985" y="377190"/>
            <a:ext cx="3175" cy="727075"/>
          </a:xfrm>
          <a:prstGeom prst="line"/>
          <a:ln w="381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텍스트 상자 12297"/>
          <p:cNvSpPr txBox="1">
            <a:spLocks/>
          </p:cNvSpPr>
          <p:nvPr/>
        </p:nvSpPr>
        <p:spPr>
          <a:xfrm rot="0">
            <a:off x="282575" y="1705610"/>
            <a:ext cx="8071485" cy="26758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F0066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▒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 선수의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개성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을 살리고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기량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을 최대로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▒ 한정된 선수들을 통해 최대의 능력치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를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▒ 선호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하는 포메이션을 유지시키며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최상의 전술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을 유지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▒ 자동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으로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 최강의 스쿼드를 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63500">
                    <a:srgbClr val="FF0066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추천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99" name="그림 12298" descr="C:/Users/chanhyeok/AppData/Roaming/PolarisOffice/ETemp/16360_55218608/image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839460" y="4397375"/>
            <a:ext cx="2238375" cy="2244725"/>
          </a:xfrm>
          <a:prstGeom prst="rect"/>
          <a:noFill/>
        </p:spPr>
      </p:pic>
      <p:sp>
        <p:nvSpPr>
          <p:cNvPr id="12300" name="도형 12299"/>
          <p:cNvSpPr>
            <a:spLocks/>
          </p:cNvSpPr>
          <p:nvPr/>
        </p:nvSpPr>
        <p:spPr>
          <a:xfrm rot="0">
            <a:off x="7088505" y="492061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1" name="도형 12300"/>
          <p:cNvSpPr>
            <a:spLocks/>
          </p:cNvSpPr>
          <p:nvPr/>
        </p:nvSpPr>
        <p:spPr>
          <a:xfrm rot="0">
            <a:off x="7087870" y="596582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2" name="도형 12301"/>
          <p:cNvSpPr>
            <a:spLocks/>
          </p:cNvSpPr>
          <p:nvPr/>
        </p:nvSpPr>
        <p:spPr>
          <a:xfrm rot="0">
            <a:off x="7493635" y="51181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3" name="도형 12302"/>
          <p:cNvSpPr>
            <a:spLocks/>
          </p:cNvSpPr>
          <p:nvPr/>
        </p:nvSpPr>
        <p:spPr>
          <a:xfrm rot="0">
            <a:off x="7493635" y="577786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4" name="도형 12303"/>
          <p:cNvSpPr>
            <a:spLocks/>
          </p:cNvSpPr>
          <p:nvPr/>
        </p:nvSpPr>
        <p:spPr>
          <a:xfrm rot="0">
            <a:off x="7550150" y="54483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5" name="도형 12304"/>
          <p:cNvSpPr>
            <a:spLocks/>
          </p:cNvSpPr>
          <p:nvPr/>
        </p:nvSpPr>
        <p:spPr>
          <a:xfrm rot="0">
            <a:off x="7087870" y="524065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6" name="도형 12305"/>
          <p:cNvSpPr>
            <a:spLocks/>
          </p:cNvSpPr>
          <p:nvPr/>
        </p:nvSpPr>
        <p:spPr>
          <a:xfrm rot="0">
            <a:off x="7087870" y="566483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7" name="도형 12306"/>
          <p:cNvSpPr>
            <a:spLocks/>
          </p:cNvSpPr>
          <p:nvPr/>
        </p:nvSpPr>
        <p:spPr>
          <a:xfrm rot="0">
            <a:off x="6645275" y="567436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8" name="도형 12307"/>
          <p:cNvSpPr>
            <a:spLocks/>
          </p:cNvSpPr>
          <p:nvPr/>
        </p:nvSpPr>
        <p:spPr>
          <a:xfrm rot="0">
            <a:off x="6645275" y="51181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9" name="도형 12308"/>
          <p:cNvSpPr>
            <a:spLocks/>
          </p:cNvSpPr>
          <p:nvPr/>
        </p:nvSpPr>
        <p:spPr>
          <a:xfrm rot="0">
            <a:off x="6418580" y="54102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10" name="도형 12309"/>
          <p:cNvSpPr>
            <a:spLocks/>
          </p:cNvSpPr>
          <p:nvPr/>
        </p:nvSpPr>
        <p:spPr>
          <a:xfrm rot="0">
            <a:off x="7851775" y="543877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11" name="텍스트 상자 12310"/>
          <p:cNvSpPr txBox="1">
            <a:spLocks/>
          </p:cNvSpPr>
          <p:nvPr/>
        </p:nvSpPr>
        <p:spPr>
          <a:xfrm rot="0">
            <a:off x="5664835" y="6438265"/>
            <a:ext cx="347916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*포메이션 - 경기장에서 뛰는 선수의 대형이나 배치</a:t>
            </a:r>
            <a:endParaRPr lang="ko-KR" altLang="en-US" sz="11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312" name="그림 12311" descr="C:/Users/chanhyeok/AppData/Roaming/PolarisOffice/ETemp/16360_55218608/image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635" y="4711700"/>
            <a:ext cx="3218815" cy="21418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2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30445" cy="6859905"/>
          </a:xfrm>
          <a:custGeom>
            <a:gdLst>
              <a:gd fmla="*/ 0 w 4829177" name="TX0"/>
              <a:gd fmla="*/ 0 h 6858002" name="TY0"/>
              <a:gd fmla="*/ 591579 w 4829177" name="TX1"/>
              <a:gd fmla="*/ 0 h 6858002" name="TY1"/>
              <a:gd fmla="*/ 1852835 w 4829177" name="TX2"/>
              <a:gd fmla="*/ 0 h 6858002" name="TY2"/>
              <a:gd fmla="*/ 4829175 w 4829177" name="TX3"/>
              <a:gd fmla="*/ 0 h 6858002" name="TY3"/>
              <a:gd fmla="*/ 3323567 w 4829177" name="TX4"/>
              <a:gd fmla="*/ 2800350 h 6858002" name="TY4"/>
              <a:gd fmla="*/ 3679268 w 4829177" name="TX5"/>
              <a:gd fmla="*/ 2800350 h 6858002" name="TY5"/>
              <a:gd fmla="*/ 1497673 w 4829177" name="TX6"/>
              <a:gd fmla="*/ 6857999 h 6858002" name="TY6"/>
              <a:gd fmla="*/ 1141972 w 4829177" name="TX7"/>
              <a:gd fmla="*/ 6857999 h 6858002" name="TY7"/>
              <a:gd fmla="*/ 1141971 w 4829177" name="TX8"/>
              <a:gd fmla="*/ 6858000 h 6858002" name="TY8"/>
              <a:gd fmla="*/ 0 w 4829177" name="TX9"/>
              <a:gd fmla="*/ 6858000 h 6858002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7" h="6858002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242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009297"/>
                </a:solidFill>
                <a:latin typeface="Arial Black" charset="0"/>
                <a:ea typeface="Arial Black" charset="0"/>
              </a:rPr>
              <a:t>02</a:t>
            </a:r>
            <a:endParaRPr lang="ko-KR" altLang="en-US" sz="12000" cap="none" dirty="0" smtClean="0" b="0">
              <a:solidFill>
                <a:srgbClr val="009297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4"/>
          <p:cNvSpPr txBox="1">
            <a:spLocks/>
          </p:cNvSpPr>
          <p:nvPr/>
        </p:nvSpPr>
        <p:spPr bwMode="auto">
          <a:xfrm rot="0">
            <a:off x="4081780" y="2936875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프로그램 분석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389" name="Text Box 5"/>
          <p:cNvSpPr txBox="1">
            <a:spLocks/>
          </p:cNvSpPr>
          <p:nvPr/>
        </p:nvSpPr>
        <p:spPr bwMode="auto">
          <a:xfrm rot="0">
            <a:off x="4081780" y="3462655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ANALYSIS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6390" name="도형 16389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391" name="도형 16390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6392" name="그림 16391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13"/>
          <p:cNvSpPr>
            <a:spLocks/>
          </p:cNvSpPr>
          <p:nvPr/>
        </p:nvSpPr>
        <p:spPr>
          <a:xfrm rot="9360000">
            <a:off x="928370" y="4702175"/>
            <a:ext cx="10518775" cy="2416175"/>
          </a:xfrm>
          <a:prstGeom prst="triangle"/>
          <a:solidFill>
            <a:srgbClr val="FFFFFF">
              <a:alpha val="467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37"/>
          <p:cNvCxnSpPr/>
          <p:nvPr/>
        </p:nvCxnSpPr>
        <p:spPr>
          <a:xfrm rot="0">
            <a:off x="5788025" y="3139440"/>
            <a:ext cx="755015" cy="635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38"/>
          <p:cNvCxnSpPr/>
          <p:nvPr/>
        </p:nvCxnSpPr>
        <p:spPr>
          <a:xfrm rot="0">
            <a:off x="5806440" y="4722495"/>
            <a:ext cx="755015" cy="635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39"/>
          <p:cNvCxnSpPr/>
          <p:nvPr/>
        </p:nvCxnSpPr>
        <p:spPr>
          <a:xfrm rot="0">
            <a:off x="5787390" y="5985510"/>
            <a:ext cx="755015" cy="635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36"/>
          <p:cNvCxnSpPr/>
          <p:nvPr/>
        </p:nvCxnSpPr>
        <p:spPr>
          <a:xfrm rot="0">
            <a:off x="5806440" y="2111375"/>
            <a:ext cx="755015" cy="635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rot="0" flipV="1">
            <a:off x="3505835" y="5448300"/>
            <a:ext cx="2291715" cy="19685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29"/>
          <p:cNvCxnSpPr/>
          <p:nvPr/>
        </p:nvCxnSpPr>
        <p:spPr>
          <a:xfrm rot="0">
            <a:off x="2703830" y="5770880"/>
            <a:ext cx="1782445" cy="63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/>
          <p:nvPr/>
        </p:nvCxnSpPr>
        <p:spPr>
          <a:xfrm rot="0" flipH="1">
            <a:off x="4476750" y="5730875"/>
            <a:ext cx="1905" cy="95567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26"/>
          <p:cNvCxnSpPr/>
          <p:nvPr/>
        </p:nvCxnSpPr>
        <p:spPr>
          <a:xfrm rot="0">
            <a:off x="779780" y="4580255"/>
            <a:ext cx="1782445" cy="63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4"/>
          <p:cNvCxnSpPr/>
          <p:nvPr/>
        </p:nvCxnSpPr>
        <p:spPr>
          <a:xfrm rot="0" flipH="1">
            <a:off x="4476750" y="3232785"/>
            <a:ext cx="1905" cy="137731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도형 23"/>
          <p:cNvCxnSpPr/>
          <p:nvPr/>
        </p:nvCxnSpPr>
        <p:spPr>
          <a:xfrm rot="0">
            <a:off x="2733040" y="4580890"/>
            <a:ext cx="1782445" cy="63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22"/>
          <p:cNvCxnSpPr/>
          <p:nvPr/>
        </p:nvCxnSpPr>
        <p:spPr>
          <a:xfrm rot="0">
            <a:off x="2686050" y="3572510"/>
            <a:ext cx="635" cy="112204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21"/>
          <p:cNvCxnSpPr/>
          <p:nvPr/>
        </p:nvCxnSpPr>
        <p:spPr>
          <a:xfrm rot="0">
            <a:off x="3525520" y="3534410"/>
            <a:ext cx="755015" cy="63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8"/>
          <p:cNvCxnSpPr/>
          <p:nvPr/>
        </p:nvCxnSpPr>
        <p:spPr>
          <a:xfrm rot="0">
            <a:off x="2309495" y="2426335"/>
            <a:ext cx="635" cy="2973705"/>
          </a:xfrm>
          <a:prstGeom prst="line"/>
          <a:ln w="762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115"/>
          </a:xfrm>
          <a:prstGeom prst="rect"/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 rot="0">
            <a:off x="1428750" y="639445"/>
            <a:ext cx="319405" cy="3905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알고리즘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3" name="Text Box 12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ALGORITHM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 rot="0">
            <a:off x="260985" y="377190"/>
            <a:ext cx="3175" cy="727075"/>
          </a:xfrm>
          <a:prstGeom prst="line"/>
          <a:ln w="381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5"/>
          <p:cNvSpPr>
            <a:spLocks/>
          </p:cNvSpPr>
          <p:nvPr/>
        </p:nvSpPr>
        <p:spPr>
          <a:xfrm rot="0">
            <a:off x="942340" y="1495425"/>
            <a:ext cx="2734945" cy="111315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FFFF"/>
                </a:solidFill>
                <a:latin typeface="맑은 고딕" charset="0"/>
                <a:ea typeface="맑은 고딕" charset="0"/>
              </a:rPr>
              <a:t>MAIN</a:t>
            </a:r>
            <a:endParaRPr lang="ko-KR" altLang="en-US" sz="1800" cap="none" dirty="0" smtClean="0" b="0">
              <a:solidFill>
                <a:srgbClr val="00FFFF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회원들 정보 변수 선언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LOGIN 서브 메인 호출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942340" y="2966085"/>
            <a:ext cx="2734945" cy="111315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FFFF"/>
                </a:solidFill>
                <a:latin typeface="맑은 고딕" charset="0"/>
                <a:ea typeface="맑은 고딕" charset="0"/>
              </a:rPr>
              <a:t>LOGIN</a:t>
            </a:r>
            <a:endParaRPr lang="ko-KR" altLang="en-US" sz="1800" cap="none" dirty="0" smtClean="0" b="0">
              <a:solidFill>
                <a:srgbClr val="00FFFF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1. 회원가입	2. 로그인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3. 회원목록	4. 관리자용 (회원)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942340" y="5036820"/>
            <a:ext cx="2734945" cy="111315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FFFF"/>
                </a:solidFill>
                <a:latin typeface="맑은 고딕" charset="0"/>
                <a:ea typeface="맑은 고딕" charset="0"/>
              </a:rPr>
              <a:t>PLAY</a:t>
            </a:r>
            <a:endParaRPr lang="ko-KR" altLang="en-US" sz="1800" cap="none" dirty="0" smtClean="0" b="0">
              <a:solidFill>
                <a:srgbClr val="00FFFF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1. 선수목록	2. 선수검색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3. 선수추가	4. 자동 스쿼드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1725295" y="4383405"/>
            <a:ext cx="1169035" cy="38671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회원 체크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4166235" y="3129280"/>
            <a:ext cx="1000125" cy="793115"/>
          </a:xfrm>
          <a:prstGeom prst="snipRoundRect">
            <a:avLst>
              <a:gd name="adj1" fmla="val 16667"/>
              <a:gd name="adj2" fmla="val 27692"/>
            </a:avLst>
          </a:prstGeom>
          <a:solidFill>
            <a:srgbClr val="FFFFFF"/>
          </a:solidFill>
          <a:ln w="762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LOGIN.txt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169545" y="4128770"/>
            <a:ext cx="1000125" cy="793115"/>
          </a:xfrm>
          <a:prstGeom prst="snipRoundRect">
            <a:avLst>
              <a:gd name="adj1" fmla="val 16667"/>
              <a:gd name="adj2" fmla="val 27692"/>
            </a:avLst>
          </a:prstGeom>
          <a:solidFill>
            <a:srgbClr val="FFFFFF"/>
          </a:solidFill>
          <a:ln w="762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start.txt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3987165" y="5975985"/>
            <a:ext cx="1000125" cy="793115"/>
          </a:xfrm>
          <a:prstGeom prst="snipRoundRect">
            <a:avLst>
              <a:gd name="adj1" fmla="val 16667"/>
              <a:gd name="adj2" fmla="val 27692"/>
            </a:avLst>
          </a:prstGeom>
          <a:solidFill>
            <a:srgbClr val="FFFFFF"/>
          </a:solidFill>
          <a:ln w="762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회원ID.txt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6391275" y="1692910"/>
            <a:ext cx="2254885" cy="86804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>
                <a:solidFill>
                  <a:srgbClr val="FF0066"/>
                </a:solidFill>
                <a:latin typeface="맑은 고딕" charset="0"/>
                <a:ea typeface="맑은 고딕" charset="0"/>
              </a:rPr>
              <a:t>선수목록</a:t>
            </a:r>
            <a:endParaRPr lang="ko-KR" altLang="en-US" sz="1300" cap="none" dirty="0" smtClean="0" b="0">
              <a:solidFill>
                <a:srgbClr val="FF0066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회원ID.txt 에서 받아온 선수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-&gt; PLAYER *update 출력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6390640" y="2884170"/>
            <a:ext cx="2253615" cy="119824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>
                <a:solidFill>
                  <a:srgbClr val="FF0066"/>
                </a:solidFill>
                <a:latin typeface="맑은 고딕" charset="0"/>
                <a:ea typeface="맑은 고딕" charset="0"/>
              </a:rPr>
              <a:t>선수검색</a:t>
            </a:r>
            <a:endParaRPr lang="ko-KR" altLang="en-US" sz="1300" cap="none" dirty="0" smtClean="0" b="0">
              <a:solidFill>
                <a:srgbClr val="FF0066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*update 에서 선수 유무확인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FORMAITION -&gt; 포지션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오버라이딩 후 최종 스탯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받아 출력 및 최적 위치 추천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6390640" y="4486910"/>
            <a:ext cx="2254885" cy="86804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>
                <a:solidFill>
                  <a:srgbClr val="FF0066"/>
                </a:solidFill>
                <a:latin typeface="맑은 고딕" charset="0"/>
                <a:ea typeface="맑은 고딕" charset="0"/>
              </a:rPr>
              <a:t>선수추가</a:t>
            </a:r>
            <a:endParaRPr lang="ko-KR" altLang="en-US" sz="1300" cap="none" dirty="0" smtClean="0" b="0">
              <a:solidFill>
                <a:srgbClr val="FF0066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*update 에 선수 정보 추가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회원ID.txt 에 받은정보 저장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6390640" y="5712460"/>
            <a:ext cx="2254885" cy="868045"/>
          </a:xfrm>
          <a:prstGeom prst="roundRect"/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>
                <a:solidFill>
                  <a:srgbClr val="FF0066"/>
                </a:solidFill>
                <a:latin typeface="맑은 고딕" charset="0"/>
                <a:ea typeface="맑은 고딕" charset="0"/>
              </a:rPr>
              <a:t>자동 스쿼드</a:t>
            </a:r>
            <a:endParaRPr lang="ko-KR" altLang="en-US" sz="1300" cap="none" dirty="0" smtClean="0" b="0">
              <a:solidFill>
                <a:srgbClr val="FF0066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회원ID.txt 에서 받아온 선수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charset="0"/>
                <a:ea typeface="맑은 고딕" charset="0"/>
              </a:rPr>
              <a:t>-&gt; PLAYER *update 출력</a:t>
            </a:r>
            <a:endParaRPr lang="ko-KR" altLang="en-US" sz="1200" cap="none" dirty="0" smtClean="0" b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35"/>
          <p:cNvCxnSpPr/>
          <p:nvPr/>
        </p:nvCxnSpPr>
        <p:spPr>
          <a:xfrm rot="0">
            <a:off x="5805805" y="2073910"/>
            <a:ext cx="1905" cy="3950335"/>
          </a:xfrm>
          <a:prstGeom prst="line"/>
          <a:ln w="762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도형 40"/>
          <p:cNvSpPr>
            <a:spLocks/>
          </p:cNvSpPr>
          <p:nvPr/>
        </p:nvSpPr>
        <p:spPr>
          <a:xfrm rot="0">
            <a:off x="3893185" y="160020"/>
            <a:ext cx="1245235" cy="481965"/>
          </a:xfrm>
          <a:prstGeom prst="flowChartTerminator"/>
          <a:solidFill>
            <a:srgbClr val="D9D9D9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PLAYER</a:t>
            </a: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{ stats[12], name}</a:t>
            </a:r>
            <a:endParaRPr lang="ko-KR" altLang="en-US" sz="8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5344160" y="122555"/>
            <a:ext cx="1688465" cy="1396365"/>
          </a:xfrm>
          <a:prstGeom prst="flowChartTerminator"/>
          <a:solidFill>
            <a:schemeClr val="accent2">
              <a:lumMod val="40000"/>
              <a:lumOff val="60000"/>
            </a:schemeClr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2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lang="en-US" altLang="ko-KR" sz="12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FORMATION</a:t>
            </a: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 rot="0">
            <a:off x="5495290" y="603250"/>
            <a:ext cx="1386205" cy="782955"/>
          </a:xfrm>
          <a:prstGeom prst="flowChartTerminator"/>
          <a:solidFill>
            <a:srgbClr val="B8CCE5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LW, RW, LM,</a:t>
            </a:r>
            <a:endParaRPr lang="ko-KR" altLang="en-US" sz="1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RM, LB, RB, CM, CDM, SW, CF,</a:t>
            </a:r>
            <a:endParaRPr lang="ko-KR" altLang="en-US" sz="1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LCB, RCB, GK</a:t>
            </a:r>
            <a:endParaRPr lang="ko-KR" altLang="en-US" sz="1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0">
            <a:off x="3796665" y="840740"/>
            <a:ext cx="1452245" cy="688975"/>
          </a:xfrm>
          <a:prstGeom prst="flowChartTerminator"/>
          <a:solidFill>
            <a:schemeClr val="accent2">
              <a:lumMod val="40000"/>
              <a:lumOff val="60000"/>
            </a:schemeClr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user</a:t>
            </a: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4013200" y="1132205"/>
            <a:ext cx="1066165" cy="283845"/>
          </a:xfrm>
          <a:prstGeom prst="flowChartTerminator"/>
          <a:solidFill>
            <a:srgbClr val="B8CCE5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user_info</a:t>
            </a:r>
            <a:endParaRPr lang="ko-KR" altLang="en-US" sz="10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6435" cy="192214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8385"/>
          </a:xfrm>
          <a:prstGeom prst="rect"/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 rot="0">
            <a:off x="1428750" y="639445"/>
            <a:ext cx="319405" cy="3905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 bwMode="auto">
          <a:xfrm rot="0"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함수들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3" name="Text Box 12"/>
          <p:cNvSpPr txBox="1">
            <a:spLocks/>
          </p:cNvSpPr>
          <p:nvPr/>
        </p:nvSpPr>
        <p:spPr bwMode="auto">
          <a:xfrm rot="0"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TOOLS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 rot="0">
            <a:off x="260985" y="377190"/>
            <a:ext cx="4445" cy="727075"/>
          </a:xfrm>
          <a:prstGeom prst="line"/>
          <a:ln w="381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>
            <a:spLocks/>
          </p:cNvSpPr>
          <p:nvPr/>
        </p:nvSpPr>
        <p:spPr>
          <a:xfrm rot="0">
            <a:off x="1181735" y="1910715"/>
            <a:ext cx="6671945" cy="35655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프로그램시작	int main()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로그인서브메인	void LOGIN(user_info 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플레이서브메인	void PLAY(char 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선수리스트출력	void list(PLAYER *, int, int 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선수검색 	void search(PLAYER *, int)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선수중복체크	int HAS(int, int*)\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최적LW		int sLW(PLAYER *, int, int*)		최적RW		int sRW(PLAYER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최적LB		int sLB(PLAYER *, int, int*)			최적RB		int sRB(PLAYER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최적LM		int sLM(PLAYER *, int, int*)		최적RM		int sRM(PLAYER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최적CM		int sCM(PLAYER *, int, int*)		최적CDM	int sCDM(PLAYER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최적CF		int sCF(PLAYER *, int, int*)			최적SW		int sSW(PLAYER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최적LCB		int sLCB(PLAYER *, int, int*)		최적RCB		int sRCB(PLAYER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0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최적GK		int sGK(PLAYER *, int, int*)</a:t>
            </a:r>
            <a:endParaRPr lang="ko-KR" altLang="en-US" sz="10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6435" cy="192214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chanhyeok/AppData/Roaming/PolarisOffice/ETemp/16360_55218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6955" cy="1048385"/>
          </a:xfrm>
          <a:prstGeom prst="rect"/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 rot="0">
            <a:off x="1428750" y="639445"/>
            <a:ext cx="320675" cy="39179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 bwMode="auto">
          <a:xfrm rot="0">
            <a:off x="282575" y="274320"/>
            <a:ext cx="479869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start.txt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3" name="Text Box 12"/>
          <p:cNvSpPr txBox="1">
            <a:spLocks/>
          </p:cNvSpPr>
          <p:nvPr/>
        </p:nvSpPr>
        <p:spPr bwMode="auto">
          <a:xfrm rot="0">
            <a:off x="282575" y="800100"/>
            <a:ext cx="479869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선수목록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 rot="0">
            <a:off x="260985" y="377190"/>
            <a:ext cx="4445" cy="728345"/>
          </a:xfrm>
          <a:prstGeom prst="line"/>
          <a:ln w="38100" cap="flat" cmpd="sng">
            <a:solidFill>
              <a:srgbClr val="0092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C:/Users/chanhyeok/AppData/Roaming/PolarisOffice/ETemp/16360_55218608/image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27990" y="1405890"/>
            <a:ext cx="8291195" cy="5032375"/>
          </a:xfrm>
          <a:prstGeom prst="rect"/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 rot="0">
            <a:off x="528320" y="5413375"/>
            <a:ext cx="792543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009297"/>
                </a:solidFill>
                <a:latin typeface="맑은 고딕" charset="0"/>
                <a:ea typeface="맑은 고딕" charset="0"/>
              </a:rPr>
              <a:t>* 순서대로 * </a:t>
            </a:r>
            <a:endParaRPr lang="ko-KR" altLang="en-US" sz="1200" cap="none" dirty="0" smtClean="0" b="1">
              <a:solidFill>
                <a:srgbClr val="009297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rgbClr val="009297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골결정력 슛파워 짧은패스 긴패스 가로채기 크로스 대인수비 속력 선방능력 반응속도 개인능력 좌우선호 이름</a:t>
            </a:r>
            <a:endParaRPr lang="ko-KR" altLang="en-US" sz="1200" cap="none" dirty="0" smtClean="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4491355" y="154940"/>
            <a:ext cx="1580515" cy="1506855"/>
          </a:xfrm>
          <a:prstGeom prst="ellips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latin typeface="맑은 고딕" charset="0"/>
                <a:ea typeface="맑은 고딕" charset="0"/>
              </a:rPr>
              <a:t>Stats[12]</a:t>
            </a:r>
            <a:endParaRPr lang="ko-KR" altLang="en-US" sz="1600" cap="none" dirty="0" smtClean="0" b="1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latin typeface="맑은 고딕" charset="0"/>
                <a:ea typeface="맑은 고딕" charset="0"/>
              </a:rPr>
              <a:t>12 가지</a:t>
            </a:r>
            <a:endParaRPr lang="ko-KR" altLang="en-US" sz="16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5732780" y="720725"/>
            <a:ext cx="1068705" cy="1024255"/>
          </a:xfrm>
          <a:prstGeom prst="ellipse"/>
          <a:solidFill>
            <a:srgbClr val="7DCD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latin typeface="맑은 고딕" charset="0"/>
                <a:ea typeface="맑은 고딕" charset="0"/>
              </a:rPr>
              <a:t>이름</a:t>
            </a:r>
            <a:endParaRPr lang="ko-KR" altLang="en-US" sz="1600" cap="none" dirty="0" smtClean="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2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30445" cy="6858635"/>
          </a:xfrm>
          <a:custGeom>
            <a:gdLst>
              <a:gd fmla="*/ 0 w 4829177" name="TX0"/>
              <a:gd fmla="*/ 0 h 6858002" name="TY0"/>
              <a:gd fmla="*/ 591579 w 4829177" name="TX1"/>
              <a:gd fmla="*/ 0 h 6858002" name="TY1"/>
              <a:gd fmla="*/ 1852835 w 4829177" name="TX2"/>
              <a:gd fmla="*/ 0 h 6858002" name="TY2"/>
              <a:gd fmla="*/ 4829175 w 4829177" name="TX3"/>
              <a:gd fmla="*/ 0 h 6858002" name="TY3"/>
              <a:gd fmla="*/ 3323567 w 4829177" name="TX4"/>
              <a:gd fmla="*/ 2800350 h 6858002" name="TY4"/>
              <a:gd fmla="*/ 3679268 w 4829177" name="TX5"/>
              <a:gd fmla="*/ 2800350 h 6858002" name="TY5"/>
              <a:gd fmla="*/ 1497673 w 4829177" name="TX6"/>
              <a:gd fmla="*/ 6857999 h 6858002" name="TY6"/>
              <a:gd fmla="*/ 1141972 w 4829177" name="TX7"/>
              <a:gd fmla="*/ 6857999 h 6858002" name="TY7"/>
              <a:gd fmla="*/ 1141971 w 4829177" name="TX8"/>
              <a:gd fmla="*/ 6858000 h 6858002" name="TY8"/>
              <a:gd fmla="*/ 0 w 4829177" name="TX9"/>
              <a:gd fmla="*/ 6858000 h 6858002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7" h="6858002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929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369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FCCC00"/>
                </a:solidFill>
                <a:latin typeface="Arial Black" charset="0"/>
                <a:ea typeface="Arial Black" charset="0"/>
              </a:rPr>
              <a:t>03</a:t>
            </a:r>
            <a:endParaRPr lang="ko-KR" altLang="en-US" sz="12000" cap="none" dirty="0" smtClean="0" b="0">
              <a:solidFill>
                <a:srgbClr val="FCCC0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 bwMode="auto">
          <a:xfrm rot="0">
            <a:off x="4081780" y="2936875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시연영상 &amp; 분석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389" name="Text Box 16388"/>
          <p:cNvSpPr txBox="1">
            <a:spLocks/>
          </p:cNvSpPr>
          <p:nvPr/>
        </p:nvSpPr>
        <p:spPr bwMode="auto">
          <a:xfrm rot="0">
            <a:off x="4081780" y="3462655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WORKING SCENE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grpSp>
        <p:nvGrpSpPr>
          <p:cNvPr id="16394" name="그룹 16393"/>
          <p:cNvGrpSpPr/>
          <p:nvPr/>
        </p:nvGrpSpPr>
        <p:grpSpPr>
          <a:xfrm>
            <a:off x="5998845" y="-412115"/>
            <a:ext cx="4494530" cy="1920240"/>
            <a:chOff x="5998845" y="-412115"/>
            <a:chExt cx="4494530" cy="1920240"/>
          </a:xfrm>
          <a:solidFill>
            <a:srgbClr val="FCCC00"/>
          </a:solidFill>
        </p:grpSpPr>
        <p:sp>
          <p:nvSpPr>
            <p:cNvPr id="16392" name="도형 16391"/>
            <p:cNvSpPr>
              <a:spLocks/>
            </p:cNvSpPr>
            <p:nvPr/>
          </p:nvSpPr>
          <p:spPr>
            <a:xfrm rot="12720000">
              <a:off x="5998845" y="-412115"/>
              <a:ext cx="4495165" cy="1920875"/>
            </a:xfrm>
            <a:prstGeom prst="triangle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CCC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3" name="그림 16392" descr="C:/Users/chanhyeok/AppData/Roaming/PolarisOffice/ETemp/16360_55218608/image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854315" y="28575"/>
              <a:ext cx="1035685" cy="1047115"/>
            </a:xfrm>
            <a:prstGeom prst="rect"/>
            <a:grp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사용자 지정 2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808080"/>
      </a:accent2>
      <a:accent3>
        <a:srgbClr val="B2B2B2"/>
      </a:accent3>
      <a:accent4>
        <a:srgbClr val="DDDDDD"/>
      </a:accent4>
      <a:accent5>
        <a:srgbClr val="FFFFFF"/>
      </a:accent5>
      <a:accent6>
        <a:srgbClr val="DDDDD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Company>디브리드</Company>
  <DocSecurity>0</DocSecurity>
  <HyperlinksChanged>false</HyperlinksChanged>
  <Lines>0</Lines>
  <LinksUpToDate>false</LinksUpToDate>
  <Pages>23</Pages>
  <Paragraphs>121</Paragraphs>
  <Words>298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디브리드 www.dbreed.co.kr</dc:creator>
  <cp:lastModifiedBy>찬혁 전</cp:lastModifiedBy>
  <dc:title>디브리드</dc:title>
  <dc:subject>교육</dc:subject>
  <dcterms:modified xsi:type="dcterms:W3CDTF">2017-12-11T11:04:41Z</dcterms:modified>
</cp:coreProperties>
</file>